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1pPr>
    <a:lvl2pPr marL="0" marR="0" indent="457165"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2pPr>
    <a:lvl3pPr marL="0" marR="0" indent="91433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3pPr>
    <a:lvl4pPr marL="0" marR="0" indent="1371494"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4pPr>
    <a:lvl5pPr marL="0" marR="0" indent="182866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5pPr>
    <a:lvl6pPr marL="0" marR="0" indent="2285825"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6pPr>
    <a:lvl7pPr marL="0" marR="0" indent="2742989"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7pPr>
    <a:lvl8pPr marL="0" marR="0" indent="3200155"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8pPr>
    <a:lvl9pPr marL="0" marR="0" indent="365732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Open Sans"/>
          <a:ea typeface="Open Sans"/>
          <a:cs typeface="Open Sans"/>
        </a:font>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EFA"/>
          </a:solidFill>
        </a:fill>
      </a:tcStyle>
    </a:wholeTbl>
    <a:band2H>
      <a:tcTxStyle b="def" i="def"/>
      <a:tcStyle>
        <a:tcBdr/>
        <a:fill>
          <a:solidFill>
            <a:srgbClr val="E7E8FD"/>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Open Sans"/>
          <a:ea typeface="Open Sans"/>
          <a:cs typeface="Open Sans"/>
        </a:font>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BEEFE"/>
          </a:solidFill>
        </a:fill>
      </a:tcStyle>
    </a:wholeTbl>
    <a:band2H>
      <a:tcTxStyle b="def" i="def"/>
      <a:tcStyle>
        <a:tcBdr/>
        <a:fill>
          <a:solidFill>
            <a:srgbClr val="F5F7FF"/>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Open Sans"/>
          <a:ea typeface="Open Sans"/>
          <a:cs typeface="Open Sans"/>
        </a:font>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D4"/>
          </a:solidFill>
        </a:fill>
      </a:tcStyle>
    </a:wholeTbl>
    <a:band2H>
      <a:tcTxStyle b="def" i="def"/>
      <a:tcStyle>
        <a:tcBdr/>
        <a:fill>
          <a:solidFill>
            <a:srgbClr val="E6E7EB"/>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Open Sans"/>
          <a:ea typeface="Open Sans"/>
          <a:cs typeface="Open Sans"/>
        </a:font>
        <a:srgbClr val="26262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b="def" i="def"/>
      <a:tcStyle>
        <a:tcBdr/>
        <a:fill>
          <a:solidFill>
            <a:srgbClr val="FFFFFF"/>
          </a:solidFill>
        </a:fill>
      </a:tcStyle>
    </a:band2H>
    <a:firstCol>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a:ea typeface="Open Sans"/>
          <a:cs typeface="Open Sans"/>
        </a:font>
        <a:srgbClr val="262626"/>
      </a:tcTxStyle>
      <a:tcStyle>
        <a:tcBdr>
          <a:left>
            <a:ln w="12700" cap="flat">
              <a:noFill/>
              <a:miter lim="400000"/>
            </a:ln>
          </a:left>
          <a:right>
            <a:ln w="12700" cap="flat">
              <a:noFill/>
              <a:miter lim="400000"/>
            </a:ln>
          </a:right>
          <a:top>
            <a:ln w="50800" cap="flat">
              <a:solidFill>
                <a:srgbClr val="262626"/>
              </a:solidFill>
              <a:prstDash val="solid"/>
              <a:round/>
            </a:ln>
          </a:top>
          <a:bottom>
            <a:ln w="25400" cap="flat">
              <a:solidFill>
                <a:srgbClr val="262626"/>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25400" cap="flat">
              <a:solidFill>
                <a:srgbClr val="262626"/>
              </a:solidFill>
              <a:prstDash val="solid"/>
              <a:round/>
            </a:ln>
          </a:top>
          <a:bottom>
            <a:ln w="25400" cap="flat">
              <a:solidFill>
                <a:srgbClr val="26262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a:ea typeface="Open Sans"/>
          <a:cs typeface="Open Sans"/>
        </a:font>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B"/>
          </a:solidFill>
        </a:fill>
      </a:tcStyle>
    </a:wholeTbl>
    <a:band2H>
      <a:tcTxStyle b="def" i="def"/>
      <a:tcStyle>
        <a:tcBdr/>
        <a:fill>
          <a:solidFill>
            <a:srgbClr val="E7E7E7"/>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62626"/>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62626"/>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62626"/>
          </a:solidFill>
        </a:fill>
      </a:tcStyle>
    </a:firstRow>
  </a:tblStyle>
  <a:tblStyle styleId="{2708684C-4D16-4618-839F-0558EEFCDFE6}" styleName="">
    <a:tblBg/>
    <a:wholeTbl>
      <a:tcTxStyle b="off" i="off">
        <a:font>
          <a:latin typeface="Open Sans"/>
          <a:ea typeface="Open Sans"/>
          <a:cs typeface="Open Sans"/>
        </a:font>
        <a:srgbClr val="262626"/>
      </a:tcTxStyle>
      <a:tcStyle>
        <a:tcBdr>
          <a:left>
            <a:ln w="12700" cap="flat">
              <a:solidFill>
                <a:srgbClr val="262626"/>
              </a:solidFill>
              <a:prstDash val="solid"/>
              <a:round/>
            </a:ln>
          </a:left>
          <a:right>
            <a:ln w="12700" cap="flat">
              <a:solidFill>
                <a:srgbClr val="262626"/>
              </a:solidFill>
              <a:prstDash val="solid"/>
              <a:round/>
            </a:ln>
          </a:right>
          <a:top>
            <a:ln w="12700" cap="flat">
              <a:solidFill>
                <a:srgbClr val="262626"/>
              </a:solidFill>
              <a:prstDash val="solid"/>
              <a:round/>
            </a:ln>
          </a:top>
          <a:bottom>
            <a:ln w="12700" cap="flat">
              <a:solidFill>
                <a:srgbClr val="262626"/>
              </a:solidFill>
              <a:prstDash val="solid"/>
              <a:round/>
            </a:ln>
          </a:bottom>
          <a:insideH>
            <a:ln w="12700" cap="flat">
              <a:solidFill>
                <a:srgbClr val="262626"/>
              </a:solidFill>
              <a:prstDash val="solid"/>
              <a:round/>
            </a:ln>
          </a:insideH>
          <a:insideV>
            <a:ln w="12700" cap="flat">
              <a:solidFill>
                <a:srgbClr val="262626"/>
              </a:solidFill>
              <a:prstDash val="solid"/>
              <a:round/>
            </a:ln>
          </a:insideV>
        </a:tcBdr>
        <a:fill>
          <a:solidFill>
            <a:srgbClr val="262626">
              <a:alpha val="20000"/>
            </a:srgbClr>
          </a:solidFill>
        </a:fill>
      </a:tcStyle>
    </a:wholeTbl>
    <a:band2H>
      <a:tcTxStyle b="def" i="def"/>
      <a:tcStyle>
        <a:tcBdr/>
        <a:fill>
          <a:solidFill>
            <a:srgbClr val="FFFFFF"/>
          </a:solidFill>
        </a:fill>
      </a:tcStyle>
    </a:band2H>
    <a:firstCol>
      <a:tcTxStyle b="on" i="off">
        <a:font>
          <a:latin typeface="Open Sans"/>
          <a:ea typeface="Open Sans"/>
          <a:cs typeface="Open Sans"/>
        </a:font>
        <a:srgbClr val="262626"/>
      </a:tcTxStyle>
      <a:tcStyle>
        <a:tcBdr>
          <a:left>
            <a:ln w="12700" cap="flat">
              <a:solidFill>
                <a:srgbClr val="262626"/>
              </a:solidFill>
              <a:prstDash val="solid"/>
              <a:round/>
            </a:ln>
          </a:left>
          <a:right>
            <a:ln w="12700" cap="flat">
              <a:solidFill>
                <a:srgbClr val="262626"/>
              </a:solidFill>
              <a:prstDash val="solid"/>
              <a:round/>
            </a:ln>
          </a:right>
          <a:top>
            <a:ln w="12700" cap="flat">
              <a:solidFill>
                <a:srgbClr val="262626"/>
              </a:solidFill>
              <a:prstDash val="solid"/>
              <a:round/>
            </a:ln>
          </a:top>
          <a:bottom>
            <a:ln w="12700" cap="flat">
              <a:solidFill>
                <a:srgbClr val="262626"/>
              </a:solidFill>
              <a:prstDash val="solid"/>
              <a:round/>
            </a:ln>
          </a:bottom>
          <a:insideH>
            <a:ln w="12700" cap="flat">
              <a:solidFill>
                <a:srgbClr val="262626"/>
              </a:solidFill>
              <a:prstDash val="solid"/>
              <a:round/>
            </a:ln>
          </a:insideH>
          <a:insideV>
            <a:ln w="12700" cap="flat">
              <a:solidFill>
                <a:srgbClr val="262626"/>
              </a:solidFill>
              <a:prstDash val="solid"/>
              <a:round/>
            </a:ln>
          </a:insideV>
        </a:tcBdr>
        <a:fill>
          <a:solidFill>
            <a:srgbClr val="262626">
              <a:alpha val="20000"/>
            </a:srgbClr>
          </a:solidFill>
        </a:fill>
      </a:tcStyle>
    </a:firstCol>
    <a:lastRow>
      <a:tcTxStyle b="on" i="off">
        <a:font>
          <a:latin typeface="Open Sans"/>
          <a:ea typeface="Open Sans"/>
          <a:cs typeface="Open Sans"/>
        </a:font>
        <a:srgbClr val="262626"/>
      </a:tcTxStyle>
      <a:tcStyle>
        <a:tcBdr>
          <a:left>
            <a:ln w="12700" cap="flat">
              <a:solidFill>
                <a:srgbClr val="262626"/>
              </a:solidFill>
              <a:prstDash val="solid"/>
              <a:round/>
            </a:ln>
          </a:left>
          <a:right>
            <a:ln w="12700" cap="flat">
              <a:solidFill>
                <a:srgbClr val="262626"/>
              </a:solidFill>
              <a:prstDash val="solid"/>
              <a:round/>
            </a:ln>
          </a:right>
          <a:top>
            <a:ln w="50800" cap="flat">
              <a:solidFill>
                <a:srgbClr val="262626"/>
              </a:solidFill>
              <a:prstDash val="solid"/>
              <a:round/>
            </a:ln>
          </a:top>
          <a:bottom>
            <a:ln w="12700" cap="flat">
              <a:solidFill>
                <a:srgbClr val="262626"/>
              </a:solidFill>
              <a:prstDash val="solid"/>
              <a:round/>
            </a:ln>
          </a:bottom>
          <a:insideH>
            <a:ln w="12700" cap="flat">
              <a:solidFill>
                <a:srgbClr val="262626"/>
              </a:solidFill>
              <a:prstDash val="solid"/>
              <a:round/>
            </a:ln>
          </a:insideH>
          <a:insideV>
            <a:ln w="12700" cap="flat">
              <a:solidFill>
                <a:srgbClr val="262626"/>
              </a:solidFill>
              <a:prstDash val="solid"/>
              <a:round/>
            </a:ln>
          </a:insideV>
        </a:tcBdr>
        <a:fill>
          <a:noFill/>
        </a:fill>
      </a:tcStyle>
    </a:lastRow>
    <a:firstRow>
      <a:tcTxStyle b="on" i="off">
        <a:font>
          <a:latin typeface="Open Sans"/>
          <a:ea typeface="Open Sans"/>
          <a:cs typeface="Open Sans"/>
        </a:font>
        <a:srgbClr val="262626"/>
      </a:tcTxStyle>
      <a:tcStyle>
        <a:tcBdr>
          <a:left>
            <a:ln w="12700" cap="flat">
              <a:solidFill>
                <a:srgbClr val="262626"/>
              </a:solidFill>
              <a:prstDash val="solid"/>
              <a:round/>
            </a:ln>
          </a:left>
          <a:right>
            <a:ln w="12700" cap="flat">
              <a:solidFill>
                <a:srgbClr val="262626"/>
              </a:solidFill>
              <a:prstDash val="solid"/>
              <a:round/>
            </a:ln>
          </a:right>
          <a:top>
            <a:ln w="12700" cap="flat">
              <a:solidFill>
                <a:srgbClr val="262626"/>
              </a:solidFill>
              <a:prstDash val="solid"/>
              <a:round/>
            </a:ln>
          </a:top>
          <a:bottom>
            <a:ln w="25400" cap="flat">
              <a:solidFill>
                <a:srgbClr val="262626"/>
              </a:solidFill>
              <a:prstDash val="solid"/>
              <a:round/>
            </a:ln>
          </a:bottom>
          <a:insideH>
            <a:ln w="12700" cap="flat">
              <a:solidFill>
                <a:srgbClr val="262626"/>
              </a:solidFill>
              <a:prstDash val="solid"/>
              <a:round/>
            </a:ln>
          </a:insideH>
          <a:insideV>
            <a:ln w="12700" cap="flat">
              <a:solidFill>
                <a:srgbClr val="262626"/>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Relationships xmlns="http://schemas.openxmlformats.org/package/2006/relationships"><Relationship Id="rId1" Type="http://schemas.openxmlformats.org/officeDocument/2006/relationships/package" Target="../embeddings/Microsoft_Excel_Sheet10.xlsx"/></Relationships>

</file>

<file path=ppt/charts/_rels/chart2.xml.rels><?xml version="1.0" encoding="UTF-8"?>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666294"/>
          <c:y val="0.0666294"/>
          <c:w val="0.866741"/>
          <c:h val="0.854241"/>
        </c:manualLayout>
      </c:layout>
      <c:doughnutChart>
        <c:varyColors val="0"/>
        <c:ser>
          <c:idx val="0"/>
          <c:order val="0"/>
          <c:tx>
            <c:strRef>
              <c:f>Sheet1!$A$2</c:f>
              <c:strCache>
                <c:ptCount val="1"/>
                <c:pt idx="0">
                  <c:v>Продажи</c:v>
                </c:pt>
              </c:strCache>
            </c:strRef>
          </c:tx>
          <c:spPr>
            <a:gradFill flip="none" rotWithShape="1">
              <a:gsLst>
                <a:gs pos="0">
                  <a:schemeClr val="accent1"/>
                </a:gs>
                <a:gs pos="100000">
                  <a:schemeClr val="accent4"/>
                </a:gs>
              </a:gsLst>
              <a:lin ang="13800000" scaled="0"/>
            </a:gradFill>
            <a:ln w="12700" cap="flat">
              <a:noFill/>
              <a:miter lim="400000"/>
            </a:ln>
            <a:effectLst/>
          </c:spPr>
          <c:explosion val="0"/>
          <c:dPt>
            <c:idx val="0"/>
            <c:explosion val="0"/>
            <c:spPr>
              <a:gradFill flip="none" rotWithShape="1">
                <a:gsLst>
                  <a:gs pos="0">
                    <a:schemeClr val="accent1"/>
                  </a:gs>
                  <a:gs pos="100000">
                    <a:schemeClr val="accent4"/>
                  </a:gs>
                </a:gsLst>
                <a:lin ang="13800000" scaled="0"/>
              </a:gradFill>
              <a:ln w="12700" cap="flat">
                <a:noFill/>
                <a:miter lim="400000"/>
              </a:ln>
              <a:effectLst/>
            </c:spPr>
          </c:dPt>
          <c:dPt>
            <c:idx val="1"/>
            <c:explosion val="0"/>
            <c:spPr>
              <a:solidFill>
                <a:schemeClr val="accent2"/>
              </a:solidFill>
              <a:ln w="12700" cap="flat">
                <a:noFill/>
                <a:miter lim="400000"/>
              </a:ln>
              <a:effectLst/>
            </c:spPr>
          </c:dPt>
          <c:dPt>
            <c:idx val="2"/>
            <c:explosion val="0"/>
            <c:spPr>
              <a:solidFill>
                <a:srgbClr val="262626">
                  <a:alpha val="30000"/>
                </a:srgbClr>
              </a:solidFill>
              <a:ln w="12700" cap="flat">
                <a:noFill/>
                <a:miter lim="400000"/>
              </a:ln>
              <a:effectLst/>
            </c:spPr>
          </c:dPt>
          <c:dPt>
            <c:idx val="3"/>
            <c:explosion val="0"/>
            <c:spPr>
              <a:solidFill>
                <a:srgbClr val="262626">
                  <a:alpha val="10000"/>
                </a:srgbClr>
              </a:solidFill>
              <a:ln w="12700" cap="flat">
                <a:noFill/>
                <a:miter lim="400000"/>
              </a:ln>
              <a:effectLst/>
            </c:spPr>
          </c:dPt>
          <c:dLbls>
            <c:dLbl>
              <c:idx val="0"/>
              <c:numFmt formatCode="0%" sourceLinked="0"/>
              <c:txPr>
                <a:bodyPr/>
                <a:lstStyle/>
                <a:p>
                  <a:pPr>
                    <a:defRPr b="1" i="0" strike="noStrike" sz="2000" u="none">
                      <a:solidFill>
                        <a:srgbClr val="262626"/>
                      </a:solidFill>
                      <a:latin typeface="Open Sans"/>
                    </a:defRPr>
                  </a:pPr>
                </a:p>
              </c:txPr>
              <c:showLegendKey val="0"/>
              <c:showVal val="0"/>
              <c:showCatName val="0"/>
              <c:showSerName val="0"/>
              <c:showPercent val="1"/>
              <c:showBubbleSize val="0"/>
            </c:dLbl>
            <c:dLbl>
              <c:idx val="1"/>
              <c:numFmt formatCode="0%" sourceLinked="0"/>
              <c:txPr>
                <a:bodyPr/>
                <a:lstStyle/>
                <a:p>
                  <a:pPr>
                    <a:defRPr b="1" i="0" strike="noStrike" sz="2000" u="none">
                      <a:solidFill>
                        <a:srgbClr val="262626"/>
                      </a:solidFill>
                      <a:latin typeface="Open Sans"/>
                    </a:defRPr>
                  </a:pPr>
                </a:p>
              </c:txPr>
              <c:showLegendKey val="0"/>
              <c:showVal val="0"/>
              <c:showCatName val="0"/>
              <c:showSerName val="0"/>
              <c:showPercent val="1"/>
              <c:showBubbleSize val="0"/>
            </c:dLbl>
            <c:dLbl>
              <c:idx val="2"/>
              <c:numFmt formatCode="0%" sourceLinked="0"/>
              <c:txPr>
                <a:bodyPr/>
                <a:lstStyle/>
                <a:p>
                  <a:pPr>
                    <a:defRPr b="1" i="0" strike="noStrike" sz="2000" u="none">
                      <a:solidFill>
                        <a:srgbClr val="262626"/>
                      </a:solidFill>
                      <a:latin typeface="Open Sans"/>
                    </a:defRPr>
                  </a:pPr>
                </a:p>
              </c:txPr>
              <c:showLegendKey val="0"/>
              <c:showVal val="0"/>
              <c:showCatName val="0"/>
              <c:showSerName val="0"/>
              <c:showPercent val="1"/>
              <c:showBubbleSize val="0"/>
            </c:dLbl>
            <c:dLbl>
              <c:idx val="3"/>
              <c:numFmt formatCode="0%" sourceLinked="0"/>
              <c:txPr>
                <a:bodyPr/>
                <a:lstStyle/>
                <a:p>
                  <a:pPr>
                    <a:defRPr b="1" i="0" strike="noStrike" sz="2000" u="none">
                      <a:solidFill>
                        <a:srgbClr val="262626"/>
                      </a:solidFill>
                      <a:latin typeface="Open Sans"/>
                    </a:defRPr>
                  </a:pPr>
                </a:p>
              </c:txPr>
              <c:showLegendKey val="0"/>
              <c:showVal val="0"/>
              <c:showCatName val="0"/>
              <c:showSerName val="0"/>
              <c:showPercent val="1"/>
              <c:showBubbleSize val="0"/>
            </c:dLbl>
            <c:numFmt formatCode="0%" sourceLinked="0"/>
            <c:txPr>
              <a:bodyPr/>
              <a:lstStyle/>
              <a:p>
                <a:pPr>
                  <a:defRPr b="1" i="0" strike="noStrike" sz="2000" u="none">
                    <a:solidFill>
                      <a:srgbClr val="262626"/>
                    </a:solidFill>
                    <a:latin typeface="Open Sans"/>
                  </a:defRPr>
                </a:pPr>
              </a:p>
            </c:txPr>
            <c:showLegendKey val="0"/>
            <c:showVal val="0"/>
            <c:showCatName val="0"/>
            <c:showSerName val="0"/>
            <c:showPercent val="1"/>
            <c:showBubbleSize val="0"/>
            <c:showLeaderLines val="0"/>
            <c:leaderLines>
              <c:spPr>
                <a:noFill/>
                <a:ln w="6350" cap="flat">
                  <a:solidFill>
                    <a:srgbClr val="000000"/>
                  </a:solidFill>
                  <a:prstDash val="solid"/>
                  <a:miter lim="400000"/>
                </a:ln>
                <a:effectLst/>
              </c:spPr>
            </c:leaderLines>
          </c:dLbls>
          <c:cat>
            <c:strRef>
              <c:f>Sheet1!$B$1:$E$1</c:f>
              <c:strCache>
                <c:ptCount val="4"/>
                <c:pt idx="0">
                  <c:v>2014</c:v>
                </c:pt>
                <c:pt idx="1">
                  <c:v>2015</c:v>
                </c:pt>
                <c:pt idx="2">
                  <c:v>2016</c:v>
                </c:pt>
                <c:pt idx="3">
                  <c:v>2017</c:v>
                </c:pt>
              </c:strCache>
            </c:strRef>
          </c:cat>
          <c:val>
            <c:numRef>
              <c:f>Sheet1!$B$2:$E$2</c:f>
              <c:numCache>
                <c:ptCount val="4"/>
                <c:pt idx="0">
                  <c:v>8.200000</c:v>
                </c:pt>
                <c:pt idx="1">
                  <c:v>5.200000</c:v>
                </c:pt>
                <c:pt idx="2">
                  <c:v>4.400000</c:v>
                </c:pt>
                <c:pt idx="3">
                  <c:v>3.200000</c:v>
                </c:pt>
              </c:numCache>
            </c:numRef>
          </c:val>
        </c:ser>
        <c:firstSliceAng val="0"/>
        <c:holeSize val="63"/>
      </c:doughnutChart>
      <c:spPr>
        <a:noFill/>
        <a:ln w="12700" cap="flat">
          <a:noFill/>
          <a:miter lim="400000"/>
        </a:ln>
        <a:effectLst/>
      </c:spPr>
    </c:plotArea>
    <c:legend>
      <c:legendPos val="r"/>
      <c:layout>
        <c:manualLayout>
          <c:xMode val="edge"/>
          <c:yMode val="edge"/>
          <c:x val="0.0545006"/>
          <c:y val="0.0270094"/>
          <c:w val="0.0962427"/>
          <c:h val="0.12371"/>
        </c:manualLayout>
      </c:layout>
      <c:overlay val="1"/>
      <c:spPr>
        <a:noFill/>
        <a:ln w="12700" cap="flat">
          <a:noFill/>
          <a:miter lim="400000"/>
        </a:ln>
        <a:effectLst/>
      </c:spPr>
      <c:txPr>
        <a:bodyPr rot="0"/>
        <a:lstStyle/>
        <a:p>
          <a:pPr>
            <a:defRPr b="1" i="0" strike="noStrike" sz="800" u="none">
              <a:solidFill>
                <a:srgbClr val="727272"/>
              </a:solidFill>
              <a:latin typeface="Open Sans"/>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1"/>
            </a:solidFill>
            <a:ln w="12700" cap="flat">
              <a:noFill/>
              <a:miter lim="400000"/>
            </a:ln>
            <a:effectLst/>
          </c:spPr>
          <c:explosion val="0"/>
          <c:dPt>
            <c:idx val="0"/>
            <c:explosion val="0"/>
            <c:spPr>
              <a:solidFill>
                <a:schemeClr val="accent1"/>
              </a:solidFill>
              <a:ln w="12700" cap="flat">
                <a:noFill/>
                <a:miter lim="400000"/>
              </a:ln>
              <a:effectLst/>
            </c:spPr>
          </c:dPt>
          <c:dPt>
            <c:idx val="1"/>
            <c:explosion val="0"/>
            <c:spPr>
              <a:solidFill>
                <a:srgbClr val="262626">
                  <a:alpha val="20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30.000000</c:v>
                </c:pt>
                <c:pt idx="1">
                  <c:v>70.000000</c:v>
                </c:pt>
              </c:numCache>
            </c:numRef>
          </c:val>
        </c:ser>
        <c:firstSliceAng val="0"/>
        <c:holeSize val="90"/>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611608"/>
          <c:y val="0.0297412"/>
          <c:w val="0.933839"/>
          <c:h val="0.790498"/>
        </c:manualLayout>
      </c:layout>
      <c:barChart>
        <c:barDir val="col"/>
        <c:grouping val="clustered"/>
        <c:varyColors val="0"/>
        <c:ser>
          <c:idx val="0"/>
          <c:order val="0"/>
          <c:tx>
            <c:strRef>
              <c:f>Sheet1!$B$1</c:f>
              <c:strCache>
                <c:ptCount val="1"/>
                <c:pt idx="0">
                  <c:v>Gold</c:v>
                </c:pt>
              </c:strCache>
            </c:strRef>
          </c:tx>
          <c:spPr>
            <a:gradFill flip="none" rotWithShape="1">
              <a:gsLst>
                <a:gs pos="0">
                  <a:schemeClr val="accent1"/>
                </a:gs>
                <a:gs pos="100000">
                  <a:schemeClr val="accent4"/>
                </a:gs>
              </a:gsLst>
              <a:lin ang="13800000" scaled="0"/>
            </a:gradFill>
            <a:ln w="12700" cap="flat">
              <a:noFill/>
              <a:miter lim="400000"/>
            </a:ln>
            <a:effectLst/>
          </c:spPr>
          <c:invertIfNegative val="0"/>
          <c:dLbls>
            <c:numFmt formatCode="0.#" sourceLinked="0"/>
            <c:txPr>
              <a:bodyPr/>
              <a:lstStyle/>
              <a:p>
                <a:pPr>
                  <a:defRPr b="0" i="0" strike="noStrike" sz="800" u="none">
                    <a:solidFill>
                      <a:srgbClr val="FFFFFF"/>
                    </a:solidFill>
                    <a:latin typeface="Open Sans"/>
                  </a:defRPr>
                </a:pPr>
              </a:p>
            </c:txPr>
            <c:dLblPos val="inEnd"/>
            <c:showLegendKey val="0"/>
            <c:showVal val="1"/>
            <c:showCatName val="0"/>
            <c:showSerName val="0"/>
            <c:showPercent val="0"/>
            <c:showBubbleSize val="0"/>
            <c:showLeaderLines val="0"/>
          </c:dLbls>
          <c:cat>
            <c:strRef>
              <c:f>Sheet1!$A$2:$A$5</c:f>
              <c:strCache>
                <c:ptCount val="4"/>
                <c:pt idx="0">
                  <c:v>2014</c:v>
                </c:pt>
                <c:pt idx="1">
                  <c:v>2015</c:v>
                </c:pt>
                <c:pt idx="2">
                  <c:v>2016</c:v>
                </c:pt>
                <c:pt idx="3">
                  <c:v>2017</c:v>
                </c:pt>
              </c:strCache>
            </c:strRef>
          </c:cat>
          <c:val>
            <c:numRef>
              <c:f>Sheet1!$B$2:$B$5</c:f>
              <c:numCache>
                <c:ptCount val="4"/>
                <c:pt idx="0">
                  <c:v>8.200000</c:v>
                </c:pt>
                <c:pt idx="1">
                  <c:v>3.200000</c:v>
                </c:pt>
                <c:pt idx="2">
                  <c:v>1.400000</c:v>
                </c:pt>
                <c:pt idx="3">
                  <c:v>4.200000</c:v>
                </c:pt>
              </c:numCache>
            </c:numRef>
          </c:val>
        </c:ser>
        <c:ser>
          <c:idx val="1"/>
          <c:order val="1"/>
          <c:tx>
            <c:strRef>
              <c:f>Sheet1!$C$1</c:f>
              <c:strCache>
                <c:ptCount val="1"/>
                <c:pt idx="0">
                  <c:v>Silver</c:v>
                </c:pt>
              </c:strCache>
            </c:strRef>
          </c:tx>
          <c:spPr>
            <a:solidFill>
              <a:schemeClr val="accent2"/>
            </a:solidFill>
            <a:ln w="12700" cap="flat">
              <a:noFill/>
              <a:miter lim="400000"/>
            </a:ln>
            <a:effectLst/>
          </c:spPr>
          <c:invertIfNegative val="0"/>
          <c:dLbls>
            <c:numFmt formatCode="0.#" sourceLinked="0"/>
            <c:txPr>
              <a:bodyPr/>
              <a:lstStyle/>
              <a:p>
                <a:pPr>
                  <a:defRPr b="0" i="0" strike="noStrike" sz="800" u="none">
                    <a:solidFill>
                      <a:srgbClr val="FFFFFF"/>
                    </a:solidFill>
                    <a:latin typeface="Open Sans"/>
                  </a:defRPr>
                </a:pPr>
              </a:p>
            </c:txPr>
            <c:dLblPos val="inEnd"/>
            <c:showLegendKey val="0"/>
            <c:showVal val="1"/>
            <c:showCatName val="0"/>
            <c:showSerName val="0"/>
            <c:showPercent val="0"/>
            <c:showBubbleSize val="0"/>
            <c:showLeaderLines val="0"/>
          </c:dLbls>
          <c:cat>
            <c:strRef>
              <c:f>Sheet1!$A$2:$A$5</c:f>
              <c:strCache>
                <c:ptCount val="4"/>
                <c:pt idx="0">
                  <c:v>2014</c:v>
                </c:pt>
                <c:pt idx="1">
                  <c:v>2015</c:v>
                </c:pt>
                <c:pt idx="2">
                  <c:v>2016</c:v>
                </c:pt>
                <c:pt idx="3">
                  <c:v>2017</c:v>
                </c:pt>
              </c:strCache>
            </c:strRef>
          </c:cat>
          <c:val>
            <c:numRef>
              <c:f>Sheet1!$C$2:$C$5</c:f>
              <c:numCache>
                <c:ptCount val="4"/>
                <c:pt idx="0">
                  <c:v>6.300000</c:v>
                </c:pt>
                <c:pt idx="1">
                  <c:v>9.300000</c:v>
                </c:pt>
                <c:pt idx="2">
                  <c:v>5.100000</c:v>
                </c:pt>
                <c:pt idx="3">
                  <c:v>3.600000</c:v>
                </c:pt>
              </c:numCache>
            </c:numRef>
          </c:val>
        </c:ser>
        <c:ser>
          <c:idx val="2"/>
          <c:order val="2"/>
          <c:tx>
            <c:strRef>
              <c:f>Sheet1!$D$1</c:f>
              <c:strCache>
                <c:ptCount val="1"/>
                <c:pt idx="0">
                  <c:v>Bronze</c:v>
                </c:pt>
              </c:strCache>
            </c:strRef>
          </c:tx>
          <c:spPr>
            <a:solidFill>
              <a:srgbClr val="262626">
                <a:alpha val="10000"/>
              </a:srgbClr>
            </a:solidFill>
            <a:ln w="12700" cap="flat">
              <a:noFill/>
              <a:miter lim="400000"/>
            </a:ln>
            <a:effectLst/>
          </c:spPr>
          <c:invertIfNegative val="0"/>
          <c:dLbls>
            <c:numFmt formatCode="0.#" sourceLinked="0"/>
            <c:txPr>
              <a:bodyPr/>
              <a:lstStyle/>
              <a:p>
                <a:pPr>
                  <a:defRPr b="0" i="0" strike="noStrike" sz="800" u="none">
                    <a:solidFill>
                      <a:srgbClr val="FFFFFF"/>
                    </a:solidFill>
                    <a:latin typeface="Open Sans"/>
                  </a:defRPr>
                </a:pPr>
              </a:p>
            </c:txPr>
            <c:dLblPos val="inEnd"/>
            <c:showLegendKey val="0"/>
            <c:showVal val="1"/>
            <c:showCatName val="0"/>
            <c:showSerName val="0"/>
            <c:showPercent val="0"/>
            <c:showBubbleSize val="0"/>
            <c:showLeaderLines val="0"/>
          </c:dLbls>
          <c:cat>
            <c:strRef>
              <c:f>Sheet1!$A$2:$A$5</c:f>
              <c:strCache>
                <c:ptCount val="4"/>
                <c:pt idx="0">
                  <c:v>2014</c:v>
                </c:pt>
                <c:pt idx="1">
                  <c:v>2015</c:v>
                </c:pt>
                <c:pt idx="2">
                  <c:v>2016</c:v>
                </c:pt>
                <c:pt idx="3">
                  <c:v>2017</c:v>
                </c:pt>
              </c:strCache>
            </c:strRef>
          </c:cat>
          <c:val>
            <c:numRef>
              <c:f>Sheet1!$D$2:$D$5</c:f>
              <c:numCache>
                <c:ptCount val="4"/>
                <c:pt idx="0">
                  <c:v>1.800000</c:v>
                </c:pt>
                <c:pt idx="1">
                  <c:v>2.700000</c:v>
                </c:pt>
                <c:pt idx="2">
                  <c:v>1.000000</c:v>
                </c:pt>
                <c:pt idx="3">
                  <c:v>0.700000</c:v>
                </c:pt>
              </c:numCache>
            </c:numRef>
          </c:val>
        </c:ser>
        <c:gapWidth val="148"/>
        <c:overlap val="0"/>
        <c:axId val="2094734552"/>
        <c:axId val="2094734553"/>
      </c:barChart>
      <c:catAx>
        <c:axId val="2094734552"/>
        <c:scaling>
          <c:orientation val="minMax"/>
        </c:scaling>
        <c:delete val="0"/>
        <c:axPos val="b"/>
        <c:majorGridlines>
          <c:spPr>
            <a:ln w="12700" cap="flat">
              <a:solidFill>
                <a:srgbClr val="262626">
                  <a:alpha val="20000"/>
                </a:srgbClr>
              </a:solidFill>
              <a:prstDash val="solid"/>
              <a:round/>
            </a:ln>
          </c:spPr>
        </c:majorGridlines>
        <c:numFmt formatCode="General" sourceLinked="0"/>
        <c:majorTickMark val="out"/>
        <c:minorTickMark val="none"/>
        <c:tickLblPos val="low"/>
        <c:spPr>
          <a:ln w="12700" cap="flat">
            <a:solidFill>
              <a:srgbClr val="313131">
                <a:alpha val="50000"/>
              </a:srgbClr>
            </a:solidFill>
            <a:prstDash val="solid"/>
            <a:round/>
          </a:ln>
        </c:spPr>
        <c:txPr>
          <a:bodyPr rot="0"/>
          <a:lstStyle/>
          <a:p>
            <a:pPr>
              <a:defRPr b="1" i="0" strike="noStrike" sz="800" u="none">
                <a:solidFill>
                  <a:srgbClr val="313131"/>
                </a:solidFill>
                <a:latin typeface="Open Sans"/>
              </a:defRPr>
            </a:pPr>
          </a:p>
        </c:txPr>
        <c:crossAx val="2094734553"/>
        <c:crosses val="autoZero"/>
        <c:auto val="1"/>
        <c:lblAlgn val="ctr"/>
        <c:noMultiLvlLbl val="1"/>
      </c:catAx>
      <c:valAx>
        <c:axId val="2094734553"/>
        <c:scaling>
          <c:orientation val="minMax"/>
        </c:scaling>
        <c:delete val="0"/>
        <c:axPos val="l"/>
        <c:majorGridlines>
          <c:spPr>
            <a:ln w="12700" cap="flat">
              <a:solidFill>
                <a:srgbClr val="262626">
                  <a:alpha val="20000"/>
                </a:srgbClr>
              </a:solidFill>
              <a:prstDash val="solid"/>
              <a:round/>
            </a:ln>
          </c:spPr>
        </c:majorGridlines>
        <c:numFmt formatCode="0.#" sourceLinked="0"/>
        <c:majorTickMark val="none"/>
        <c:minorTickMark val="none"/>
        <c:tickLblPos val="nextTo"/>
        <c:spPr>
          <a:ln w="12700" cap="flat">
            <a:noFill/>
            <a:prstDash val="solid"/>
            <a:round/>
          </a:ln>
        </c:spPr>
        <c:txPr>
          <a:bodyPr rot="0"/>
          <a:lstStyle/>
          <a:p>
            <a:pPr>
              <a:defRPr b="0" i="0" strike="noStrike" sz="800" u="none">
                <a:solidFill>
                  <a:srgbClr val="262626"/>
                </a:solidFill>
                <a:latin typeface="Open Sans"/>
              </a:defRPr>
            </a:pPr>
          </a:p>
        </c:txPr>
        <c:crossAx val="2094734552"/>
        <c:crosses val="autoZero"/>
        <c:crossBetween val="between"/>
        <c:majorUnit val="2.5"/>
        <c:minorUnit val="1.25"/>
      </c:valAx>
      <c:spPr>
        <a:noFill/>
        <a:ln w="12700" cap="flat">
          <a:noFill/>
          <a:miter lim="400000"/>
        </a:ln>
        <a:effectLst/>
      </c:spPr>
    </c:plotArea>
    <c:legend>
      <c:legendPos val="b"/>
      <c:layout>
        <c:manualLayout>
          <c:xMode val="edge"/>
          <c:yMode val="edge"/>
          <c:x val="0.130125"/>
          <c:y val="0.957759"/>
          <c:w val="0.781219"/>
          <c:h val="0.0422412"/>
        </c:manualLayout>
      </c:layout>
      <c:overlay val="1"/>
      <c:spPr>
        <a:noFill/>
        <a:ln w="12700" cap="flat">
          <a:noFill/>
          <a:miter lim="400000"/>
        </a:ln>
        <a:effectLst/>
      </c:spPr>
      <c:txPr>
        <a:bodyPr rot="0"/>
        <a:lstStyle/>
        <a:p>
          <a:pPr>
            <a:defRPr b="0" i="0" strike="noStrike" sz="800" u="none">
              <a:solidFill>
                <a:srgbClr val="727272"/>
              </a:solidFill>
              <a:latin typeface="Open Sans"/>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859918"/>
          <c:y val="0.024139"/>
          <c:w val="0.900265"/>
          <c:h val="0.8307"/>
        </c:manualLayout>
      </c:layout>
      <c:barChart>
        <c:barDir val="bar"/>
        <c:grouping val="clustered"/>
        <c:varyColors val="0"/>
        <c:ser>
          <c:idx val="0"/>
          <c:order val="0"/>
          <c:tx>
            <c:strRef>
              <c:f>Sheet1!$B$1</c:f>
              <c:strCache>
                <c:ptCount val="1"/>
                <c:pt idx="0">
                  <c:v>Bronze</c:v>
                </c:pt>
              </c:strCache>
            </c:strRef>
          </c:tx>
          <c:spPr>
            <a:solidFill>
              <a:srgbClr val="262626">
                <a:alpha val="10000"/>
              </a:srgbClr>
            </a:solidFill>
            <a:ln w="12700" cap="flat">
              <a:noFill/>
              <a:miter lim="400000"/>
            </a:ln>
            <a:effectLst/>
          </c:spPr>
          <c:invertIfNegative val="0"/>
          <c:dLbls>
            <c:numFmt formatCode="0.#" sourceLinked="0"/>
            <c:txPr>
              <a:bodyPr/>
              <a:lstStyle/>
              <a:p>
                <a:pPr>
                  <a:defRPr b="0" i="0" strike="noStrike" sz="1100" u="none">
                    <a:solidFill>
                      <a:srgbClr val="FFFFFF"/>
                    </a:solidFill>
                    <a:latin typeface="Open Sans"/>
                  </a:defRPr>
                </a:pPr>
              </a:p>
            </c:txPr>
            <c:dLblPos val="outEnd"/>
            <c:showLegendKey val="0"/>
            <c:showVal val="1"/>
            <c:showCatName val="0"/>
            <c:showSerName val="0"/>
            <c:showPercent val="0"/>
            <c:showBubbleSize val="0"/>
            <c:showLeaderLines val="0"/>
          </c:dLbls>
          <c:cat>
            <c:strRef>
              <c:f>Sheet1!$A$2:$A$5</c:f>
              <c:strCache>
                <c:ptCount val="4"/>
                <c:pt idx="0">
                  <c:v>2017</c:v>
                </c:pt>
                <c:pt idx="1">
                  <c:v>2016</c:v>
                </c:pt>
                <c:pt idx="2">
                  <c:v>2015</c:v>
                </c:pt>
                <c:pt idx="3">
                  <c:v>2014</c:v>
                </c:pt>
              </c:strCache>
            </c:strRef>
          </c:cat>
          <c:val>
            <c:numRef>
              <c:f>Sheet1!$B$2:$B$5</c:f>
              <c:numCache>
                <c:ptCount val="4"/>
                <c:pt idx="0">
                  <c:v>0.700000</c:v>
                </c:pt>
                <c:pt idx="1">
                  <c:v>1.000000</c:v>
                </c:pt>
                <c:pt idx="2">
                  <c:v>2.700000</c:v>
                </c:pt>
                <c:pt idx="3">
                  <c:v>1.800000</c:v>
                </c:pt>
              </c:numCache>
            </c:numRef>
          </c:val>
        </c:ser>
        <c:ser>
          <c:idx val="1"/>
          <c:order val="1"/>
          <c:tx>
            <c:strRef>
              <c:f>Sheet1!$C$1</c:f>
              <c:strCache>
                <c:ptCount val="1"/>
                <c:pt idx="0">
                  <c:v>Silver</c:v>
                </c:pt>
              </c:strCache>
            </c:strRef>
          </c:tx>
          <c:spPr>
            <a:solidFill>
              <a:schemeClr val="accent2"/>
            </a:solidFill>
            <a:ln w="12700" cap="flat">
              <a:noFill/>
              <a:miter lim="400000"/>
            </a:ln>
            <a:effectLst/>
          </c:spPr>
          <c:invertIfNegative val="0"/>
          <c:dLbls>
            <c:numFmt formatCode="0.#" sourceLinked="0"/>
            <c:txPr>
              <a:bodyPr/>
              <a:lstStyle/>
              <a:p>
                <a:pPr>
                  <a:defRPr b="0" i="0" strike="noStrike" sz="1100" u="none">
                    <a:solidFill>
                      <a:srgbClr val="FFFFFF"/>
                    </a:solidFill>
                    <a:latin typeface="Open Sans"/>
                  </a:defRPr>
                </a:pPr>
              </a:p>
            </c:txPr>
            <c:dLblPos val="outEnd"/>
            <c:showLegendKey val="0"/>
            <c:showVal val="1"/>
            <c:showCatName val="0"/>
            <c:showSerName val="0"/>
            <c:showPercent val="0"/>
            <c:showBubbleSize val="0"/>
            <c:showLeaderLines val="0"/>
          </c:dLbls>
          <c:cat>
            <c:strRef>
              <c:f>Sheet1!$A$2:$A$5</c:f>
              <c:strCache>
                <c:ptCount val="4"/>
                <c:pt idx="0">
                  <c:v>2017</c:v>
                </c:pt>
                <c:pt idx="1">
                  <c:v>2016</c:v>
                </c:pt>
                <c:pt idx="2">
                  <c:v>2015</c:v>
                </c:pt>
                <c:pt idx="3">
                  <c:v>2014</c:v>
                </c:pt>
              </c:strCache>
            </c:strRef>
          </c:cat>
          <c:val>
            <c:numRef>
              <c:f>Sheet1!$C$2:$C$5</c:f>
              <c:numCache>
                <c:ptCount val="4"/>
                <c:pt idx="0">
                  <c:v>3.600000</c:v>
                </c:pt>
                <c:pt idx="1">
                  <c:v>5.100000</c:v>
                </c:pt>
                <c:pt idx="2">
                  <c:v>9.300000</c:v>
                </c:pt>
                <c:pt idx="3">
                  <c:v>6.300000</c:v>
                </c:pt>
              </c:numCache>
            </c:numRef>
          </c:val>
        </c:ser>
        <c:ser>
          <c:idx val="2"/>
          <c:order val="2"/>
          <c:tx>
            <c:strRef>
              <c:f>Sheet1!$D$1</c:f>
              <c:strCache>
                <c:ptCount val="1"/>
                <c:pt idx="0">
                  <c:v>Gold</c:v>
                </c:pt>
              </c:strCache>
            </c:strRef>
          </c:tx>
          <c:spPr>
            <a:gradFill flip="none" rotWithShape="1">
              <a:gsLst>
                <a:gs pos="0">
                  <a:schemeClr val="accent1"/>
                </a:gs>
                <a:gs pos="100000">
                  <a:schemeClr val="accent4"/>
                </a:gs>
              </a:gsLst>
              <a:lin ang="13800000" scaled="0"/>
            </a:gradFill>
            <a:ln w="12700" cap="flat">
              <a:noFill/>
              <a:miter lim="400000"/>
            </a:ln>
            <a:effectLst/>
          </c:spPr>
          <c:invertIfNegative val="0"/>
          <c:dLbls>
            <c:numFmt formatCode="0.#" sourceLinked="0"/>
            <c:txPr>
              <a:bodyPr/>
              <a:lstStyle/>
              <a:p>
                <a:pPr>
                  <a:defRPr b="0" i="0" strike="noStrike" sz="1100" u="none">
                    <a:solidFill>
                      <a:srgbClr val="FFFFFF"/>
                    </a:solidFill>
                    <a:latin typeface="Open Sans"/>
                  </a:defRPr>
                </a:pPr>
              </a:p>
            </c:txPr>
            <c:dLblPos val="outEnd"/>
            <c:showLegendKey val="0"/>
            <c:showVal val="1"/>
            <c:showCatName val="0"/>
            <c:showSerName val="0"/>
            <c:showPercent val="0"/>
            <c:showBubbleSize val="0"/>
            <c:showLeaderLines val="0"/>
          </c:dLbls>
          <c:cat>
            <c:strRef>
              <c:f>Sheet1!$A$2:$A$5</c:f>
              <c:strCache>
                <c:ptCount val="4"/>
                <c:pt idx="0">
                  <c:v>2017</c:v>
                </c:pt>
                <c:pt idx="1">
                  <c:v>2016</c:v>
                </c:pt>
                <c:pt idx="2">
                  <c:v>2015</c:v>
                </c:pt>
                <c:pt idx="3">
                  <c:v>2014</c:v>
                </c:pt>
              </c:strCache>
            </c:strRef>
          </c:cat>
          <c:val>
            <c:numRef>
              <c:f>Sheet1!$D$2:$D$5</c:f>
              <c:numCache>
                <c:ptCount val="4"/>
                <c:pt idx="0">
                  <c:v>4.200000</c:v>
                </c:pt>
                <c:pt idx="1">
                  <c:v>1.400000</c:v>
                </c:pt>
                <c:pt idx="2">
                  <c:v>3.200000</c:v>
                </c:pt>
                <c:pt idx="3">
                  <c:v>8.200000</c:v>
                </c:pt>
              </c:numCache>
            </c:numRef>
          </c:val>
        </c:ser>
        <c:gapWidth val="148"/>
        <c:overlap val="0"/>
        <c:axId val="2094734552"/>
        <c:axId val="2094734553"/>
      </c:barChart>
      <c:catAx>
        <c:axId val="2094734552"/>
        <c:scaling>
          <c:orientation val="maxMin"/>
        </c:scaling>
        <c:delete val="0"/>
        <c:axPos val="l"/>
        <c:majorGridlines>
          <c:spPr>
            <a:ln w="12700" cap="flat">
              <a:solidFill>
                <a:srgbClr val="262626">
                  <a:alpha val="20000"/>
                </a:srgbClr>
              </a:solidFill>
              <a:prstDash val="solid"/>
              <a:round/>
            </a:ln>
          </c:spPr>
        </c:majorGridlines>
        <c:numFmt formatCode="General" sourceLinked="0"/>
        <c:majorTickMark val="out"/>
        <c:minorTickMark val="none"/>
        <c:tickLblPos val="nextTo"/>
        <c:spPr>
          <a:ln w="12700" cap="flat">
            <a:solidFill>
              <a:srgbClr val="313131">
                <a:alpha val="50000"/>
              </a:srgbClr>
            </a:solidFill>
            <a:prstDash val="solid"/>
            <a:round/>
          </a:ln>
        </c:spPr>
        <c:txPr>
          <a:bodyPr rot="-60000"/>
          <a:lstStyle/>
          <a:p>
            <a:pPr>
              <a:defRPr b="1" i="0" strike="noStrike" sz="800" u="none">
                <a:solidFill>
                  <a:srgbClr val="313131"/>
                </a:solidFill>
                <a:latin typeface="Open Sans"/>
              </a:defRPr>
            </a:pPr>
          </a:p>
        </c:txPr>
        <c:crossAx val="2094734553"/>
        <c:crosses val="autoZero"/>
        <c:auto val="1"/>
        <c:lblAlgn val="ctr"/>
        <c:noMultiLvlLbl val="1"/>
      </c:catAx>
      <c:valAx>
        <c:axId val="2094734553"/>
        <c:scaling>
          <c:orientation val="minMax"/>
        </c:scaling>
        <c:delete val="0"/>
        <c:axPos val="b"/>
        <c:majorGridlines>
          <c:spPr>
            <a:ln w="12700" cap="flat">
              <a:solidFill>
                <a:srgbClr val="262626">
                  <a:alpha val="20000"/>
                </a:srgbClr>
              </a:solidFill>
              <a:prstDash val="solid"/>
              <a:round/>
            </a:ln>
          </c:spPr>
        </c:majorGridlines>
        <c:numFmt formatCode="0.#" sourceLinked="0"/>
        <c:majorTickMark val="out"/>
        <c:minorTickMark val="none"/>
        <c:tickLblPos val="high"/>
        <c:spPr>
          <a:ln w="12700" cap="flat">
            <a:solidFill>
              <a:srgbClr val="313131">
                <a:alpha val="50000"/>
              </a:srgbClr>
            </a:solidFill>
            <a:prstDash val="solid"/>
            <a:round/>
          </a:ln>
        </c:spPr>
        <c:txPr>
          <a:bodyPr rot="0"/>
          <a:lstStyle/>
          <a:p>
            <a:pPr>
              <a:defRPr b="0" i="0" strike="noStrike" sz="800" u="none">
                <a:solidFill>
                  <a:srgbClr val="262626"/>
                </a:solidFill>
                <a:latin typeface="Open Sans"/>
              </a:defRPr>
            </a:pPr>
          </a:p>
        </c:txPr>
        <c:crossAx val="2094734552"/>
        <c:crosses val="autoZero"/>
        <c:crossBetween val="between"/>
        <c:majorUnit val="2.5"/>
        <c:minorUnit val="1.25"/>
      </c:valAx>
      <c:spPr>
        <a:noFill/>
        <a:ln w="12700" cap="flat">
          <a:noFill/>
          <a:miter lim="400000"/>
        </a:ln>
        <a:effectLst/>
      </c:spPr>
    </c:plotArea>
    <c:legend>
      <c:legendPos val="b"/>
      <c:layout>
        <c:manualLayout>
          <c:xMode val="edge"/>
          <c:yMode val="edge"/>
          <c:x val="0.152123"/>
          <c:y val="0.963361"/>
          <c:w val="0.749121"/>
          <c:h val="0.036639"/>
        </c:manualLayout>
      </c:layout>
      <c:overlay val="1"/>
      <c:spPr>
        <a:noFill/>
        <a:ln w="12700" cap="flat">
          <a:noFill/>
          <a:miter lim="400000"/>
        </a:ln>
        <a:effectLst/>
      </c:spPr>
      <c:txPr>
        <a:bodyPr rot="0"/>
        <a:lstStyle/>
        <a:p>
          <a:pPr>
            <a:defRPr b="0" i="0" strike="noStrike" sz="800" u="none">
              <a:solidFill>
                <a:srgbClr val="727272"/>
              </a:solidFill>
              <a:latin typeface="Open Sans"/>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1"/>
            </a:solidFill>
            <a:ln w="12700" cap="flat">
              <a:noFill/>
              <a:miter lim="400000"/>
            </a:ln>
            <a:effectLst/>
          </c:spPr>
          <c:explosion val="0"/>
          <c:dPt>
            <c:idx val="0"/>
            <c:explosion val="0"/>
            <c:spPr>
              <a:solidFill>
                <a:schemeClr val="accent1"/>
              </a:solidFill>
              <a:ln w="12700" cap="flat">
                <a:noFill/>
                <a:miter lim="400000"/>
              </a:ln>
              <a:effectLst/>
            </c:spPr>
          </c:dPt>
          <c:dPt>
            <c:idx val="1"/>
            <c:explosion val="0"/>
            <c:spPr>
              <a:solidFill>
                <a:srgbClr val="262626">
                  <a:alpha val="20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30.000000</c:v>
                </c:pt>
                <c:pt idx="1">
                  <c:v>70.000000</c:v>
                </c:pt>
              </c:numCache>
            </c:numRef>
          </c:val>
        </c:ser>
        <c:firstSliceAng val="15"/>
        <c:holeSize val="89"/>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2"/>
            </a:solidFill>
            <a:ln w="12700" cap="flat">
              <a:noFill/>
              <a:miter lim="400000"/>
            </a:ln>
            <a:effectLst/>
          </c:spPr>
          <c:explosion val="0"/>
          <c:dPt>
            <c:idx val="0"/>
            <c:explosion val="0"/>
            <c:spPr>
              <a:solidFill>
                <a:schemeClr val="accent2"/>
              </a:solidFill>
              <a:ln w="12700" cap="flat">
                <a:noFill/>
                <a:miter lim="400000"/>
              </a:ln>
              <a:effectLst/>
            </c:spPr>
          </c:dPt>
          <c:dPt>
            <c:idx val="1"/>
            <c:explosion val="0"/>
            <c:spPr>
              <a:solidFill>
                <a:srgbClr val="262626">
                  <a:alpha val="20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70.000000</c:v>
                </c:pt>
                <c:pt idx="1">
                  <c:v>30.000000</c:v>
                </c:pt>
              </c:numCache>
            </c:numRef>
          </c:val>
        </c:ser>
        <c:firstSliceAng val="15"/>
        <c:holeSize val="89"/>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2"/>
            </a:solidFill>
            <a:ln w="12700" cap="flat">
              <a:noFill/>
              <a:miter lim="400000"/>
            </a:ln>
            <a:effectLst/>
          </c:spPr>
          <c:explosion val="0"/>
          <c:dPt>
            <c:idx val="0"/>
            <c:explosion val="0"/>
            <c:spPr>
              <a:solidFill>
                <a:schemeClr val="accent2"/>
              </a:solidFill>
              <a:ln w="12700" cap="flat">
                <a:noFill/>
                <a:miter lim="400000"/>
              </a:ln>
              <a:effectLst/>
            </c:spPr>
          </c:dPt>
          <c:dPt>
            <c:idx val="1"/>
            <c:explosion val="0"/>
            <c:spPr>
              <a:solidFill>
                <a:srgbClr val="262626">
                  <a:alpha val="5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30.000000</c:v>
                </c:pt>
                <c:pt idx="1">
                  <c:v>70.000000</c:v>
                </c:pt>
              </c:numCache>
            </c:numRef>
          </c:val>
        </c:ser>
        <c:firstSliceAng val="0"/>
        <c:holeSize val="82"/>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1"/>
            </a:solidFill>
            <a:ln w="12700" cap="flat">
              <a:noFill/>
              <a:miter lim="400000"/>
            </a:ln>
            <a:effectLst/>
          </c:spPr>
          <c:explosion val="0"/>
          <c:dPt>
            <c:idx val="0"/>
            <c:explosion val="0"/>
            <c:spPr>
              <a:solidFill>
                <a:schemeClr val="accent1"/>
              </a:solidFill>
              <a:ln w="12700" cap="flat">
                <a:noFill/>
                <a:miter lim="400000"/>
              </a:ln>
              <a:effectLst/>
            </c:spPr>
          </c:dPt>
          <c:dPt>
            <c:idx val="1"/>
            <c:explosion val="0"/>
            <c:spPr>
              <a:solidFill>
                <a:srgbClr val="262626">
                  <a:alpha val="5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70.000000</c:v>
                </c:pt>
                <c:pt idx="1">
                  <c:v>30.000000</c:v>
                </c:pt>
              </c:numCache>
            </c:numRef>
          </c:val>
        </c:ser>
        <c:firstSliceAng val="0"/>
        <c:holeSize val="76"/>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chemeClr val="accent2"/>
            </a:solidFill>
            <a:ln w="12700" cap="flat">
              <a:noFill/>
              <a:miter lim="400000"/>
            </a:ln>
            <a:effectLst/>
          </c:spPr>
          <c:explosion val="0"/>
          <c:dPt>
            <c:idx val="0"/>
            <c:explosion val="0"/>
            <c:spPr>
              <a:solidFill>
                <a:schemeClr val="accent2"/>
              </a:solidFill>
              <a:ln w="12700" cap="flat">
                <a:noFill/>
                <a:miter lim="400000"/>
              </a:ln>
              <a:effectLst/>
            </c:spPr>
          </c:dPt>
          <c:dPt>
            <c:idx val="1"/>
            <c:explosion val="0"/>
            <c:spPr>
              <a:solidFill>
                <a:srgbClr val="262626">
                  <a:alpha val="20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30.000000</c:v>
                </c:pt>
                <c:pt idx="1">
                  <c:v>70.000000</c:v>
                </c:pt>
              </c:numCache>
            </c:numRef>
          </c:val>
        </c:ser>
        <c:firstSliceAng val="0"/>
        <c:holeSize val="90"/>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05"/>
          <c:y val="0.005"/>
          <c:w val="0.99"/>
          <c:h val="0.9875"/>
        </c:manualLayout>
      </c:layout>
      <c:doughnutChart>
        <c:varyColors val="0"/>
        <c:ser>
          <c:idx val="0"/>
          <c:order val="0"/>
          <c:tx>
            <c:strRef>
              <c:f>Sheet1!$A$2</c:f>
              <c:strCache>
                <c:ptCount val="1"/>
                <c:pt idx="0">
                  <c:v>Sales</c:v>
                </c:pt>
              </c:strCache>
            </c:strRef>
          </c:tx>
          <c:spPr>
            <a:solidFill>
              <a:srgbClr val="262626"/>
            </a:solidFill>
            <a:ln w="12700" cap="flat">
              <a:noFill/>
              <a:miter lim="400000"/>
            </a:ln>
            <a:effectLst/>
          </c:spPr>
          <c:explosion val="0"/>
          <c:dPt>
            <c:idx val="0"/>
            <c:explosion val="0"/>
            <c:spPr>
              <a:solidFill>
                <a:srgbClr val="262626"/>
              </a:solidFill>
              <a:ln w="12700" cap="flat">
                <a:noFill/>
                <a:miter lim="400000"/>
              </a:ln>
              <a:effectLst/>
            </c:spPr>
          </c:dPt>
          <c:dPt>
            <c:idx val="1"/>
            <c:explosion val="0"/>
            <c:spPr>
              <a:solidFill>
                <a:srgbClr val="262626">
                  <a:alpha val="20000"/>
                </a:srgbClr>
              </a:solidFill>
              <a:ln w="12700" cap="flat">
                <a:noFill/>
                <a:miter lim="400000"/>
              </a:ln>
              <a:effectLst/>
            </c:spPr>
          </c:dPt>
          <c:dPt>
            <c:idx val="2"/>
            <c:explosion val="0"/>
            <c:spPr>
              <a:solidFill>
                <a:schemeClr val="accent3"/>
              </a:solidFill>
              <a:ln w="12700" cap="flat">
                <a:noFill/>
                <a:miter lim="400000"/>
              </a:ln>
              <a:effectLst/>
            </c:spPr>
          </c:dPt>
          <c:dPt>
            <c:idx val="3"/>
            <c:explosion val="0"/>
            <c:spPr>
              <a:solidFill>
                <a:schemeClr val="accent4"/>
              </a:solidFill>
              <a:ln w="12700" cap="flat">
                <a:noFill/>
                <a:miter lim="400000"/>
              </a:ln>
              <a:effectLst/>
            </c:spPr>
          </c:dPt>
          <c:dLbls>
            <c:dLbl>
              <c:idx val="0"/>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1"/>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2"/>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dLbl>
              <c:idx val="3"/>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dLbl>
            <c:numFmt formatCode="0" sourceLinked="0"/>
            <c:txPr>
              <a:bodyPr/>
              <a:lstStyle/>
              <a:p>
                <a:pPr>
                  <a:defRPr b="0" i="0" strike="noStrike" sz="1000" u="none">
                    <a:solidFill>
                      <a:srgbClr val="262626"/>
                    </a:solidFill>
                    <a:latin typeface="Open Sans"/>
                  </a:defRPr>
                </a:pPr>
              </a:p>
            </c:txPr>
            <c:showLegendKey val="0"/>
            <c:showVal val="0"/>
            <c:showCatName val="0"/>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1st Qtr</c:v>
                </c:pt>
                <c:pt idx="1">
                  <c:v>2nd Qtr</c:v>
                </c:pt>
              </c:strCache>
            </c:strRef>
          </c:cat>
          <c:val>
            <c:numRef>
              <c:f>Sheet1!$B$2:$C$2</c:f>
              <c:numCache>
                <c:ptCount val="2"/>
                <c:pt idx="0">
                  <c:v>30.000000</c:v>
                </c:pt>
                <c:pt idx="1">
                  <c:v>70.000000</c:v>
                </c:pt>
              </c:numCache>
            </c:numRef>
          </c:val>
        </c:ser>
        <c:firstSliceAng val="0"/>
        <c:holeSize val="90"/>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064" name="Shape 2064"/>
          <p:cNvSpPr/>
          <p:nvPr>
            <p:ph type="sldImg"/>
          </p:nvPr>
        </p:nvSpPr>
        <p:spPr>
          <a:xfrm>
            <a:off x="1143000" y="685800"/>
            <a:ext cx="4572000" cy="3429000"/>
          </a:xfrm>
          <a:prstGeom prst="rect">
            <a:avLst/>
          </a:prstGeom>
        </p:spPr>
        <p:txBody>
          <a:bodyPr/>
          <a:lstStyle/>
          <a:p>
            <a:pPr/>
          </a:p>
        </p:txBody>
      </p:sp>
      <p:sp>
        <p:nvSpPr>
          <p:cNvPr id="2065" name="Shape 206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914330" latinLnBrk="0">
      <a:defRPr sz="1200">
        <a:latin typeface="+mj-lt"/>
        <a:ea typeface="+mj-ea"/>
        <a:cs typeface="+mj-cs"/>
        <a:sym typeface="Calibri"/>
      </a:defRPr>
    </a:lvl1pPr>
    <a:lvl2pPr indent="228600" defTabSz="914330" latinLnBrk="0">
      <a:defRPr sz="1200">
        <a:latin typeface="+mj-lt"/>
        <a:ea typeface="+mj-ea"/>
        <a:cs typeface="+mj-cs"/>
        <a:sym typeface="Calibri"/>
      </a:defRPr>
    </a:lvl2pPr>
    <a:lvl3pPr indent="457200" defTabSz="914330" latinLnBrk="0">
      <a:defRPr sz="1200">
        <a:latin typeface="+mj-lt"/>
        <a:ea typeface="+mj-ea"/>
        <a:cs typeface="+mj-cs"/>
        <a:sym typeface="Calibri"/>
      </a:defRPr>
    </a:lvl3pPr>
    <a:lvl4pPr indent="685800" defTabSz="914330" latinLnBrk="0">
      <a:defRPr sz="1200">
        <a:latin typeface="+mj-lt"/>
        <a:ea typeface="+mj-ea"/>
        <a:cs typeface="+mj-cs"/>
        <a:sym typeface="Calibri"/>
      </a:defRPr>
    </a:lvl4pPr>
    <a:lvl5pPr indent="914400" defTabSz="914330" latinLnBrk="0">
      <a:defRPr sz="1200">
        <a:latin typeface="+mj-lt"/>
        <a:ea typeface="+mj-ea"/>
        <a:cs typeface="+mj-cs"/>
        <a:sym typeface="Calibri"/>
      </a:defRPr>
    </a:lvl5pPr>
    <a:lvl6pPr indent="1143000" defTabSz="914330" latinLnBrk="0">
      <a:defRPr sz="1200">
        <a:latin typeface="+mj-lt"/>
        <a:ea typeface="+mj-ea"/>
        <a:cs typeface="+mj-cs"/>
        <a:sym typeface="Calibri"/>
      </a:defRPr>
    </a:lvl6pPr>
    <a:lvl7pPr indent="1371600" defTabSz="914330" latinLnBrk="0">
      <a:defRPr sz="1200">
        <a:latin typeface="+mj-lt"/>
        <a:ea typeface="+mj-ea"/>
        <a:cs typeface="+mj-cs"/>
        <a:sym typeface="Calibri"/>
      </a:defRPr>
    </a:lvl7pPr>
    <a:lvl8pPr indent="1600200" defTabSz="914330" latinLnBrk="0">
      <a:defRPr sz="1200">
        <a:latin typeface="+mj-lt"/>
        <a:ea typeface="+mj-ea"/>
        <a:cs typeface="+mj-cs"/>
        <a:sym typeface="Calibri"/>
      </a:defRPr>
    </a:lvl8pPr>
    <a:lvl9pPr indent="1828800" defTabSz="914330" latinLnBrk="0">
      <a:defRPr sz="1200">
        <a:latin typeface="+mj-lt"/>
        <a:ea typeface="+mj-ea"/>
        <a:cs typeface="+mj-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slide" Target="../slides/slide1.xml"/></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slide" Target="../slides/slide1.xml"/></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1.xml"/></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2.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3.xml"/></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4.xml"/><Relationship Id="rId4" Type="http://schemas.openxmlformats.org/officeDocument/2006/relationships/chart" Target="../charts/chart5.xml"/></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6.xml"/><Relationship Id="rId4" Type="http://schemas.openxmlformats.org/officeDocument/2006/relationships/chart" Target="../charts/chart7.xml"/></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chart" Target="../charts/chart8.xml"/><Relationship Id="rId4" Type="http://schemas.openxmlformats.org/officeDocument/2006/relationships/chart" Target="../charts/chart9.xml"/><Relationship Id="rId5" Type="http://schemas.openxmlformats.org/officeDocument/2006/relationships/chart" Target="../charts/chart10.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001">
    <p:spTree>
      <p:nvGrpSpPr>
        <p:cNvPr id="1" name=""/>
        <p:cNvGrpSpPr/>
        <p:nvPr/>
      </p:nvGrpSpPr>
      <p:grpSpPr>
        <a:xfrm>
          <a:off x="0" y="0"/>
          <a:ext cx="0" cy="0"/>
          <a:chOff x="0" y="0"/>
          <a:chExt cx="0" cy="0"/>
        </a:xfrm>
      </p:grpSpPr>
      <p:sp>
        <p:nvSpPr>
          <p:cNvPr id="14" name="Рисунок 4"/>
          <p:cNvSpPr/>
          <p:nvPr>
            <p:ph type="pic" idx="21"/>
          </p:nvPr>
        </p:nvSpPr>
        <p:spPr>
          <a:xfrm>
            <a:off x="1" y="0"/>
            <a:ext cx="4572001" cy="6858000"/>
          </a:xfrm>
          <a:prstGeom prst="rect">
            <a:avLst/>
          </a:prstGeom>
        </p:spPr>
        <p:txBody>
          <a:bodyPr lIns="91439" tIns="45719" rIns="91439" bIns="45719">
            <a:noAutofit/>
          </a:bodyPr>
          <a:lstStyle/>
          <a:p>
            <a:pPr/>
          </a:p>
        </p:txBody>
      </p:sp>
      <p:sp>
        <p:nvSpPr>
          <p:cNvPr id="15" name="TITLE HERE"/>
          <p:cNvSpPr txBox="1"/>
          <p:nvPr>
            <p:ph type="title" hasCustomPrompt="1"/>
          </p:nvPr>
        </p:nvSpPr>
        <p:spPr>
          <a:prstGeom prst="rect">
            <a:avLst/>
          </a:prstGeom>
        </p:spPr>
        <p:txBody>
          <a:bodyPr/>
          <a:lstStyle/>
          <a:p>
            <a:pPr/>
            <a:r>
              <a:t>TITLE HERE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
        <p:nvSpPr>
          <p:cNvPr id="17" name="Рисунок 4"/>
          <p:cNvSpPr/>
          <p:nvPr>
            <p:ph type="pic" sz="quarter" idx="22"/>
          </p:nvPr>
        </p:nvSpPr>
        <p:spPr>
          <a:xfrm>
            <a:off x="5857875" y="2532743"/>
            <a:ext cx="2000250" cy="1792515"/>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1">
    <p:spTree>
      <p:nvGrpSpPr>
        <p:cNvPr id="1" name=""/>
        <p:cNvGrpSpPr/>
        <p:nvPr/>
      </p:nvGrpSpPr>
      <p:grpSpPr>
        <a:xfrm>
          <a:off x="0" y="0"/>
          <a:ext cx="0" cy="0"/>
          <a:chOff x="0" y="0"/>
          <a:chExt cx="0" cy="0"/>
        </a:xfrm>
      </p:grpSpPr>
      <p:sp>
        <p:nvSpPr>
          <p:cNvPr id="15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5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58" name="TITLE HERE"/>
          <p:cNvSpPr txBox="1"/>
          <p:nvPr>
            <p:ph type="title" hasCustomPrompt="1"/>
          </p:nvPr>
        </p:nvSpPr>
        <p:spPr>
          <a:xfrm>
            <a:off x="1272183" y="1919110"/>
            <a:ext cx="2771776" cy="1509889"/>
          </a:xfrm>
          <a:prstGeom prst="rect">
            <a:avLst/>
          </a:prstGeom>
        </p:spPr>
        <p:txBody>
          <a:bodyPr anchor="b"/>
          <a:lstStyle>
            <a:lvl1pPr algn="l">
              <a:lnSpc>
                <a:spcPct val="80000"/>
              </a:lnSpc>
            </a:lvl1pPr>
          </a:lstStyle>
          <a:p>
            <a:pPr/>
            <a:r>
              <a:t>TITLE HERE</a:t>
            </a:r>
          </a:p>
        </p:txBody>
      </p:sp>
      <p:sp>
        <p:nvSpPr>
          <p:cNvPr id="159" name="Slide Number"/>
          <p:cNvSpPr txBox="1"/>
          <p:nvPr>
            <p:ph type="sldNum" sz="quarter" idx="2"/>
          </p:nvPr>
        </p:nvSpPr>
        <p:spPr>
          <a:prstGeom prst="rect">
            <a:avLst/>
          </a:prstGeom>
        </p:spPr>
        <p:txBody>
          <a:bodyPr/>
          <a:lstStyle/>
          <a:p>
            <a:pPr/>
            <a:fld id="{86CB4B4D-7CA3-9044-876B-883B54F8677D}" type="slidenum"/>
          </a:p>
        </p:txBody>
      </p:sp>
      <p:sp>
        <p:nvSpPr>
          <p:cNvPr id="160"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161" name="Body Level One…"/>
          <p:cNvSpPr txBox="1"/>
          <p:nvPr>
            <p:ph type="body" sz="quarter" idx="1" hasCustomPrompt="1"/>
          </p:nvPr>
        </p:nvSpPr>
        <p:spPr>
          <a:xfrm>
            <a:off x="1285875" y="1261819"/>
            <a:ext cx="2744392" cy="657296"/>
          </a:xfrm>
          <a:prstGeom prst="rect">
            <a:avLst/>
          </a:prstGeom>
        </p:spPr>
        <p:txBody>
          <a:bodyPr anchor="ctr"/>
          <a:lstStyle>
            <a:lvl1pPr>
              <a:lnSpc>
                <a:spcPct val="145000"/>
              </a:lnSpc>
              <a:spcBef>
                <a:spcPts val="0"/>
              </a:spcBef>
              <a:defRPr sz="700">
                <a:solidFill>
                  <a:schemeClr val="accent1">
                    <a:alpha val="80000"/>
                  </a:schemeClr>
                </a:solidFill>
                <a:latin typeface="Montserrat Bold"/>
                <a:ea typeface="Montserrat Bold"/>
                <a:cs typeface="Montserrat Bold"/>
                <a:sym typeface="Montserrat Bold"/>
              </a:defRPr>
            </a:lvl1pPr>
            <a:lvl2pPr>
              <a:lnSpc>
                <a:spcPct val="145000"/>
              </a:lnSpc>
              <a:spcBef>
                <a:spcPts val="0"/>
              </a:spcBef>
              <a:defRPr sz="700">
                <a:solidFill>
                  <a:schemeClr val="accent1">
                    <a:alpha val="80000"/>
                  </a:schemeClr>
                </a:solidFill>
                <a:latin typeface="Montserrat Bold"/>
                <a:ea typeface="Montserrat Bold"/>
                <a:cs typeface="Montserrat Bold"/>
                <a:sym typeface="Montserrat Bold"/>
              </a:defRPr>
            </a:lvl2pPr>
            <a:lvl3pPr>
              <a:lnSpc>
                <a:spcPct val="145000"/>
              </a:lnSpc>
              <a:spcBef>
                <a:spcPts val="0"/>
              </a:spcBef>
              <a:defRPr sz="700">
                <a:solidFill>
                  <a:schemeClr val="accent1">
                    <a:alpha val="80000"/>
                  </a:schemeClr>
                </a:solidFill>
                <a:latin typeface="Montserrat Bold"/>
                <a:ea typeface="Montserrat Bold"/>
                <a:cs typeface="Montserrat Bold"/>
                <a:sym typeface="Montserrat Bold"/>
              </a:defRPr>
            </a:lvl3pPr>
            <a:lvl4pPr>
              <a:lnSpc>
                <a:spcPct val="145000"/>
              </a:lnSpc>
              <a:spcBef>
                <a:spcPts val="0"/>
              </a:spcBef>
              <a:defRPr sz="700">
                <a:solidFill>
                  <a:schemeClr val="accent1">
                    <a:alpha val="80000"/>
                  </a:schemeClr>
                </a:solidFill>
                <a:latin typeface="Montserrat Bold"/>
                <a:ea typeface="Montserrat Bold"/>
                <a:cs typeface="Montserrat Bold"/>
                <a:sym typeface="Montserrat Bold"/>
              </a:defRPr>
            </a:lvl4pPr>
            <a:lvl5pPr>
              <a:lnSpc>
                <a:spcPct val="145000"/>
              </a:lnSpc>
              <a:spcBef>
                <a:spcPts val="0"/>
              </a:spcBef>
              <a:defRPr sz="700">
                <a:solidFill>
                  <a:schemeClr val="accent1">
                    <a:alpha val="80000"/>
                  </a:schemeClr>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62" name="Текст 7"/>
          <p:cNvSpPr/>
          <p:nvPr>
            <p:ph type="body" sz="quarter" idx="22" hasCustomPrompt="1"/>
          </p:nvPr>
        </p:nvSpPr>
        <p:spPr>
          <a:xfrm>
            <a:off x="1285875" y="4446058"/>
            <a:ext cx="3107847"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63" name="Текст 7"/>
          <p:cNvSpPr/>
          <p:nvPr>
            <p:ph type="body" sz="quarter" idx="23" hasCustomPrompt="1"/>
          </p:nvPr>
        </p:nvSpPr>
        <p:spPr>
          <a:xfrm>
            <a:off x="4572001" y="4446058"/>
            <a:ext cx="312679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64" name="Текст 7"/>
          <p:cNvSpPr/>
          <p:nvPr>
            <p:ph type="body" sz="quarter" idx="24" hasCustomPrompt="1"/>
          </p:nvPr>
        </p:nvSpPr>
        <p:spPr>
          <a:xfrm>
            <a:off x="1285877" y="4863550"/>
            <a:ext cx="3107844"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65" name="Текст 7"/>
          <p:cNvSpPr/>
          <p:nvPr>
            <p:ph type="body" sz="quarter" idx="25" hasCustomPrompt="1"/>
          </p:nvPr>
        </p:nvSpPr>
        <p:spPr>
          <a:xfrm>
            <a:off x="4572001" y="4863550"/>
            <a:ext cx="3126790"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10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4">
    <p:spTree>
      <p:nvGrpSpPr>
        <p:cNvPr id="1" name=""/>
        <p:cNvGrpSpPr/>
        <p:nvPr/>
      </p:nvGrpSpPr>
      <p:grpSpPr>
        <a:xfrm>
          <a:off x="0" y="0"/>
          <a:ext cx="0" cy="0"/>
          <a:chOff x="0" y="0"/>
          <a:chExt cx="0" cy="0"/>
        </a:xfrm>
      </p:grpSpPr>
      <p:sp>
        <p:nvSpPr>
          <p:cNvPr id="196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96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962" name="Body Level One…"/>
          <p:cNvSpPr txBox="1"/>
          <p:nvPr>
            <p:ph type="body" sz="quarter" idx="1" hasCustomPrompt="1"/>
          </p:nvPr>
        </p:nvSpPr>
        <p:spPr>
          <a:xfrm>
            <a:off x="1285877" y="1257300"/>
            <a:ext cx="6572250" cy="679438"/>
          </a:xfrm>
          <a:prstGeom prst="rect">
            <a:avLst/>
          </a:prstGeom>
        </p:spPr>
        <p:txBody>
          <a:bodyPr/>
          <a:lstStyle>
            <a:lvl1pPr algn="ctr">
              <a:lnSpc>
                <a:spcPct val="100000"/>
              </a:lnSpc>
              <a:defRPr sz="2700">
                <a:latin typeface="Montserrat Bold"/>
                <a:ea typeface="Montserrat Bold"/>
                <a:cs typeface="Montserrat Bold"/>
                <a:sym typeface="Montserrat Bold"/>
              </a:defRPr>
            </a:lvl1pPr>
            <a:lvl2pPr algn="ctr">
              <a:lnSpc>
                <a:spcPct val="100000"/>
              </a:lnSpc>
              <a:defRPr sz="2700">
                <a:latin typeface="Montserrat Bold"/>
                <a:ea typeface="Montserrat Bold"/>
                <a:cs typeface="Montserrat Bold"/>
                <a:sym typeface="Montserrat Bold"/>
              </a:defRPr>
            </a:lvl2pPr>
            <a:lvl3pPr algn="ctr">
              <a:lnSpc>
                <a:spcPct val="100000"/>
              </a:lnSpc>
              <a:defRPr sz="2700">
                <a:latin typeface="Montserrat Bold"/>
                <a:ea typeface="Montserrat Bold"/>
                <a:cs typeface="Montserrat Bold"/>
                <a:sym typeface="Montserrat Bold"/>
              </a:defRPr>
            </a:lvl3pPr>
            <a:lvl4pPr algn="ctr">
              <a:lnSpc>
                <a:spcPct val="100000"/>
              </a:lnSpc>
              <a:defRPr sz="2700">
                <a:latin typeface="Montserrat Bold"/>
                <a:ea typeface="Montserrat Bold"/>
                <a:cs typeface="Montserrat Bold"/>
                <a:sym typeface="Montserrat Bold"/>
              </a:defRPr>
            </a:lvl4pPr>
            <a:lvl5pPr algn="ct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963" name="Текст 7"/>
          <p:cNvSpPr/>
          <p:nvPr>
            <p:ph type="body" sz="quarter" idx="21" hasCustomPrompt="1"/>
          </p:nvPr>
        </p:nvSpPr>
        <p:spPr>
          <a:xfrm>
            <a:off x="1285876" y="5600699"/>
            <a:ext cx="6572251" cy="800104"/>
          </a:xfrm>
          <a:prstGeom prst="rect">
            <a:avLst/>
          </a:prstGeom>
        </p:spPr>
        <p:txBody>
          <a:bodyPr/>
          <a:lstStyle>
            <a:lvl1pPr algn="ctr">
              <a:defRPr sz="700">
                <a:solidFill>
                  <a:srgbClr val="262626">
                    <a:alpha val="80000"/>
                  </a:srgbClr>
                </a:solidFill>
              </a:defRPr>
            </a:lvl1pPr>
          </a:lstStyle>
          <a:p>
            <a:pPr/>
            <a:r>
              <a:t>Text</a:t>
            </a:r>
          </a:p>
        </p:txBody>
      </p:sp>
      <p:sp>
        <p:nvSpPr>
          <p:cNvPr id="19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5">
    <p:spTree>
      <p:nvGrpSpPr>
        <p:cNvPr id="1" name=""/>
        <p:cNvGrpSpPr/>
        <p:nvPr/>
      </p:nvGrpSpPr>
      <p:grpSpPr>
        <a:xfrm>
          <a:off x="0" y="0"/>
          <a:ext cx="0" cy="0"/>
          <a:chOff x="0" y="0"/>
          <a:chExt cx="0" cy="0"/>
        </a:xfrm>
      </p:grpSpPr>
      <p:sp>
        <p:nvSpPr>
          <p:cNvPr id="197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97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973" name="Title here"/>
          <p:cNvSpPr txBox="1"/>
          <p:nvPr>
            <p:ph type="title" hasCustomPrompt="1"/>
          </p:nvPr>
        </p:nvSpPr>
        <p:spPr>
          <a:xfrm>
            <a:off x="885827" y="924789"/>
            <a:ext cx="2628901" cy="685801"/>
          </a:xfrm>
          <a:prstGeom prst="rect">
            <a:avLst/>
          </a:prstGeom>
        </p:spPr>
        <p:txBody>
          <a:bodyPr anchor="t"/>
          <a:lstStyle>
            <a:lvl1pPr algn="l">
              <a:lnSpc>
                <a:spcPct val="80000"/>
              </a:lnSpc>
              <a:defRPr sz="1800"/>
            </a:lvl1pPr>
          </a:lstStyle>
          <a:p>
            <a:pPr/>
            <a:r>
              <a:t>Title here</a:t>
            </a:r>
          </a:p>
        </p:txBody>
      </p:sp>
      <p:sp>
        <p:nvSpPr>
          <p:cNvPr id="1974" name="Body Level One…"/>
          <p:cNvSpPr txBox="1"/>
          <p:nvPr>
            <p:ph type="body" sz="quarter" idx="1" hasCustomPrompt="1"/>
          </p:nvPr>
        </p:nvSpPr>
        <p:spPr>
          <a:xfrm>
            <a:off x="885833" y="1835150"/>
            <a:ext cx="514350"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vl2pPr algn="ctr">
              <a:lnSpc>
                <a:spcPct val="145000"/>
              </a:lnSpc>
              <a:spcBef>
                <a:spcPts val="0"/>
              </a:spcBef>
              <a:defRPr sz="1500">
                <a:solidFill>
                  <a:srgbClr val="262626">
                    <a:alpha val="70000"/>
                  </a:srgbClr>
                </a:solidFill>
                <a:latin typeface="fontello"/>
                <a:ea typeface="fontello"/>
                <a:cs typeface="fontello"/>
                <a:sym typeface="fontello"/>
              </a:defRPr>
            </a:lvl2pPr>
            <a:lvl3pPr algn="ctr">
              <a:lnSpc>
                <a:spcPct val="145000"/>
              </a:lnSpc>
              <a:spcBef>
                <a:spcPts val="0"/>
              </a:spcBef>
              <a:defRPr sz="1500">
                <a:solidFill>
                  <a:srgbClr val="262626">
                    <a:alpha val="70000"/>
                  </a:srgbClr>
                </a:solidFill>
                <a:latin typeface="fontello"/>
                <a:ea typeface="fontello"/>
                <a:cs typeface="fontello"/>
                <a:sym typeface="fontello"/>
              </a:defRPr>
            </a:lvl3pPr>
            <a:lvl4pPr algn="ctr">
              <a:lnSpc>
                <a:spcPct val="145000"/>
              </a:lnSpc>
              <a:spcBef>
                <a:spcPts val="0"/>
              </a:spcBef>
              <a:defRPr sz="1500">
                <a:solidFill>
                  <a:srgbClr val="262626">
                    <a:alpha val="70000"/>
                  </a:srgbClr>
                </a:solidFill>
                <a:latin typeface="fontello"/>
                <a:ea typeface="fontello"/>
                <a:cs typeface="fontello"/>
                <a:sym typeface="fontello"/>
              </a:defRPr>
            </a:lvl4pPr>
            <a:lvl5pPr algn="ctr">
              <a:lnSpc>
                <a:spcPct val="145000"/>
              </a:lnSpc>
              <a:spcBef>
                <a:spcPts val="0"/>
              </a:spcBef>
              <a:defRPr sz="1500">
                <a:solidFill>
                  <a:srgbClr val="262626">
                    <a:alpha val="70000"/>
                  </a:srgbClr>
                </a:solidFill>
                <a:latin typeface="fontello"/>
                <a:ea typeface="fontello"/>
                <a:cs typeface="fontello"/>
                <a:sym typeface="fontello"/>
              </a:defRPr>
            </a:lvl5pPr>
          </a:lstStyle>
          <a:p>
            <a:pPr/>
            <a:r>
              <a:t></a:t>
            </a:r>
          </a:p>
          <a:p>
            <a:pPr lvl="1"/>
            <a:r>
              <a:t/>
            </a:r>
          </a:p>
          <a:p>
            <a:pPr lvl="2"/>
            <a:r>
              <a:t/>
            </a:r>
          </a:p>
          <a:p>
            <a:pPr lvl="3"/>
            <a:r>
              <a:t/>
            </a:r>
          </a:p>
          <a:p>
            <a:pPr lvl="4"/>
            <a:r>
              <a:t/>
            </a:r>
          </a:p>
        </p:txBody>
      </p:sp>
      <p:sp>
        <p:nvSpPr>
          <p:cNvPr id="1975" name="Текст 7"/>
          <p:cNvSpPr/>
          <p:nvPr>
            <p:ph type="body" sz="quarter" idx="21" hasCustomPrompt="1"/>
          </p:nvPr>
        </p:nvSpPr>
        <p:spPr>
          <a:xfrm>
            <a:off x="1400175" y="1835149"/>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76" name="Текст 7"/>
          <p:cNvSpPr/>
          <p:nvPr>
            <p:ph type="body" sz="quarter" idx="22" hasCustomPrompt="1"/>
          </p:nvPr>
        </p:nvSpPr>
        <p:spPr>
          <a:xfrm>
            <a:off x="1914527" y="1835149"/>
            <a:ext cx="542925"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77" name="Текст 7"/>
          <p:cNvSpPr/>
          <p:nvPr>
            <p:ph type="body" sz="quarter" idx="23" hasCustomPrompt="1"/>
          </p:nvPr>
        </p:nvSpPr>
        <p:spPr>
          <a:xfrm>
            <a:off x="2457450" y="1835149"/>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78" name="Текст 7"/>
          <p:cNvSpPr/>
          <p:nvPr>
            <p:ph type="body" sz="quarter" idx="24" hasCustomPrompt="1"/>
          </p:nvPr>
        </p:nvSpPr>
        <p:spPr>
          <a:xfrm>
            <a:off x="2971806" y="1835149"/>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79" name="Текст 7"/>
          <p:cNvSpPr/>
          <p:nvPr>
            <p:ph type="body" sz="quarter" idx="25" hasCustomPrompt="1"/>
          </p:nvPr>
        </p:nvSpPr>
        <p:spPr>
          <a:xfrm>
            <a:off x="3514726" y="1835149"/>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0" name="Текст 7"/>
          <p:cNvSpPr/>
          <p:nvPr>
            <p:ph type="body" sz="quarter" idx="26" hasCustomPrompt="1"/>
          </p:nvPr>
        </p:nvSpPr>
        <p:spPr>
          <a:xfrm>
            <a:off x="4029081" y="1835149"/>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1" name="Текст 7"/>
          <p:cNvSpPr/>
          <p:nvPr>
            <p:ph type="body" sz="quarter" idx="27" hasCustomPrompt="1"/>
          </p:nvPr>
        </p:nvSpPr>
        <p:spPr>
          <a:xfrm>
            <a:off x="4572008" y="1835149"/>
            <a:ext cx="514349"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2" name="Текст 7"/>
          <p:cNvSpPr/>
          <p:nvPr>
            <p:ph type="body" sz="quarter" idx="28" hasCustomPrompt="1"/>
          </p:nvPr>
        </p:nvSpPr>
        <p:spPr>
          <a:xfrm>
            <a:off x="5086353" y="1835149"/>
            <a:ext cx="542925"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3" name="Текст 7"/>
          <p:cNvSpPr/>
          <p:nvPr>
            <p:ph type="body" sz="quarter" idx="29" hasCustomPrompt="1"/>
          </p:nvPr>
        </p:nvSpPr>
        <p:spPr>
          <a:xfrm>
            <a:off x="5629281" y="1835149"/>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4" name="Текст 7"/>
          <p:cNvSpPr/>
          <p:nvPr>
            <p:ph type="body" sz="quarter" idx="30" hasCustomPrompt="1"/>
          </p:nvPr>
        </p:nvSpPr>
        <p:spPr>
          <a:xfrm>
            <a:off x="6143630" y="1835149"/>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5" name="Текст 7"/>
          <p:cNvSpPr/>
          <p:nvPr>
            <p:ph type="body" sz="quarter" idx="31" hasCustomPrompt="1"/>
          </p:nvPr>
        </p:nvSpPr>
        <p:spPr>
          <a:xfrm>
            <a:off x="6686550" y="1835149"/>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6" name="Текст 7"/>
          <p:cNvSpPr/>
          <p:nvPr>
            <p:ph type="body" sz="quarter" idx="32" hasCustomPrompt="1"/>
          </p:nvPr>
        </p:nvSpPr>
        <p:spPr>
          <a:xfrm>
            <a:off x="7200906" y="1835149"/>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7" name="Текст 7"/>
          <p:cNvSpPr/>
          <p:nvPr>
            <p:ph type="body" sz="quarter" idx="33" hasCustomPrompt="1"/>
          </p:nvPr>
        </p:nvSpPr>
        <p:spPr>
          <a:xfrm>
            <a:off x="7743827" y="183819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8" name="Текст 7"/>
          <p:cNvSpPr/>
          <p:nvPr>
            <p:ph type="body" sz="quarter" idx="34" hasCustomPrompt="1"/>
          </p:nvPr>
        </p:nvSpPr>
        <p:spPr>
          <a:xfrm>
            <a:off x="885833" y="2516855"/>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89" name="Текст 7"/>
          <p:cNvSpPr/>
          <p:nvPr>
            <p:ph type="body" sz="quarter" idx="35" hasCustomPrompt="1"/>
          </p:nvPr>
        </p:nvSpPr>
        <p:spPr>
          <a:xfrm>
            <a:off x="1400177" y="25168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0" name="Текст 7"/>
          <p:cNvSpPr/>
          <p:nvPr>
            <p:ph type="body" sz="quarter" idx="36" hasCustomPrompt="1"/>
          </p:nvPr>
        </p:nvSpPr>
        <p:spPr>
          <a:xfrm>
            <a:off x="1914529" y="2516855"/>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1" name="Текст 7"/>
          <p:cNvSpPr/>
          <p:nvPr>
            <p:ph type="body" sz="quarter" idx="37" hasCustomPrompt="1"/>
          </p:nvPr>
        </p:nvSpPr>
        <p:spPr>
          <a:xfrm>
            <a:off x="2457451" y="25168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2" name="Текст 7"/>
          <p:cNvSpPr/>
          <p:nvPr>
            <p:ph type="body" sz="quarter" idx="38" hasCustomPrompt="1"/>
          </p:nvPr>
        </p:nvSpPr>
        <p:spPr>
          <a:xfrm>
            <a:off x="2971806" y="2516855"/>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3" name="Текст 7"/>
          <p:cNvSpPr/>
          <p:nvPr>
            <p:ph type="body" sz="quarter" idx="39" hasCustomPrompt="1"/>
          </p:nvPr>
        </p:nvSpPr>
        <p:spPr>
          <a:xfrm>
            <a:off x="3514728" y="25168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4" name="Текст 7"/>
          <p:cNvSpPr/>
          <p:nvPr>
            <p:ph type="body" sz="quarter" idx="40" hasCustomPrompt="1"/>
          </p:nvPr>
        </p:nvSpPr>
        <p:spPr>
          <a:xfrm>
            <a:off x="4029081" y="2516855"/>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5" name="Текст 7"/>
          <p:cNvSpPr/>
          <p:nvPr>
            <p:ph type="body" sz="quarter" idx="41" hasCustomPrompt="1"/>
          </p:nvPr>
        </p:nvSpPr>
        <p:spPr>
          <a:xfrm>
            <a:off x="4572008" y="2516855"/>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6" name="Текст 7"/>
          <p:cNvSpPr/>
          <p:nvPr>
            <p:ph type="body" sz="quarter" idx="42" hasCustomPrompt="1"/>
          </p:nvPr>
        </p:nvSpPr>
        <p:spPr>
          <a:xfrm>
            <a:off x="5086355" y="2516855"/>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7" name="Текст 7"/>
          <p:cNvSpPr/>
          <p:nvPr>
            <p:ph type="body" sz="quarter" idx="43" hasCustomPrompt="1"/>
          </p:nvPr>
        </p:nvSpPr>
        <p:spPr>
          <a:xfrm>
            <a:off x="5629281" y="25168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8" name="Текст 7"/>
          <p:cNvSpPr/>
          <p:nvPr>
            <p:ph type="body" sz="quarter" idx="44" hasCustomPrompt="1"/>
          </p:nvPr>
        </p:nvSpPr>
        <p:spPr>
          <a:xfrm>
            <a:off x="6143630" y="2516855"/>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1999" name="Текст 7"/>
          <p:cNvSpPr/>
          <p:nvPr>
            <p:ph type="body" sz="quarter" idx="45" hasCustomPrompt="1"/>
          </p:nvPr>
        </p:nvSpPr>
        <p:spPr>
          <a:xfrm>
            <a:off x="6686552" y="25168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0" name="Текст 7"/>
          <p:cNvSpPr/>
          <p:nvPr>
            <p:ph type="body" sz="quarter" idx="46" hasCustomPrompt="1"/>
          </p:nvPr>
        </p:nvSpPr>
        <p:spPr>
          <a:xfrm>
            <a:off x="7200906" y="2516855"/>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1" name="Текст 7"/>
          <p:cNvSpPr/>
          <p:nvPr>
            <p:ph type="body" sz="quarter" idx="47" hasCustomPrompt="1"/>
          </p:nvPr>
        </p:nvSpPr>
        <p:spPr>
          <a:xfrm>
            <a:off x="7743828" y="251990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2" name="Текст 7"/>
          <p:cNvSpPr/>
          <p:nvPr>
            <p:ph type="body" sz="quarter" idx="48" hasCustomPrompt="1"/>
          </p:nvPr>
        </p:nvSpPr>
        <p:spPr>
          <a:xfrm>
            <a:off x="885833" y="3201608"/>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3" name="Текст 7"/>
          <p:cNvSpPr/>
          <p:nvPr>
            <p:ph type="body" sz="quarter" idx="49" hasCustomPrompt="1"/>
          </p:nvPr>
        </p:nvSpPr>
        <p:spPr>
          <a:xfrm>
            <a:off x="1400175" y="320160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4" name="Текст 7"/>
          <p:cNvSpPr/>
          <p:nvPr>
            <p:ph type="body" sz="quarter" idx="50" hasCustomPrompt="1"/>
          </p:nvPr>
        </p:nvSpPr>
        <p:spPr>
          <a:xfrm>
            <a:off x="1914527" y="3201608"/>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5" name="Текст 7"/>
          <p:cNvSpPr/>
          <p:nvPr>
            <p:ph type="body" sz="quarter" idx="51" hasCustomPrompt="1"/>
          </p:nvPr>
        </p:nvSpPr>
        <p:spPr>
          <a:xfrm>
            <a:off x="2457450" y="320160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6" name="Текст 7"/>
          <p:cNvSpPr/>
          <p:nvPr>
            <p:ph type="body" sz="quarter" idx="52" hasCustomPrompt="1"/>
          </p:nvPr>
        </p:nvSpPr>
        <p:spPr>
          <a:xfrm>
            <a:off x="2971806" y="3201608"/>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7" name="Текст 7"/>
          <p:cNvSpPr/>
          <p:nvPr>
            <p:ph type="body" sz="quarter" idx="53" hasCustomPrompt="1"/>
          </p:nvPr>
        </p:nvSpPr>
        <p:spPr>
          <a:xfrm>
            <a:off x="3514726" y="320160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8" name="Текст 7"/>
          <p:cNvSpPr/>
          <p:nvPr>
            <p:ph type="body" sz="quarter" idx="54" hasCustomPrompt="1"/>
          </p:nvPr>
        </p:nvSpPr>
        <p:spPr>
          <a:xfrm>
            <a:off x="4029081" y="3201608"/>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09" name="Текст 7"/>
          <p:cNvSpPr/>
          <p:nvPr>
            <p:ph type="body" sz="quarter" idx="55" hasCustomPrompt="1"/>
          </p:nvPr>
        </p:nvSpPr>
        <p:spPr>
          <a:xfrm>
            <a:off x="4572008" y="3201608"/>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0" name="Текст 7"/>
          <p:cNvSpPr/>
          <p:nvPr>
            <p:ph type="body" sz="quarter" idx="56" hasCustomPrompt="1"/>
          </p:nvPr>
        </p:nvSpPr>
        <p:spPr>
          <a:xfrm>
            <a:off x="5086353" y="3201608"/>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1" name="Текст 7"/>
          <p:cNvSpPr/>
          <p:nvPr>
            <p:ph type="body" sz="quarter" idx="57" hasCustomPrompt="1"/>
          </p:nvPr>
        </p:nvSpPr>
        <p:spPr>
          <a:xfrm>
            <a:off x="5629281" y="320160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2" name="Текст 7"/>
          <p:cNvSpPr/>
          <p:nvPr>
            <p:ph type="body" sz="quarter" idx="58" hasCustomPrompt="1"/>
          </p:nvPr>
        </p:nvSpPr>
        <p:spPr>
          <a:xfrm>
            <a:off x="6143630" y="3201608"/>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3" name="Текст 7"/>
          <p:cNvSpPr/>
          <p:nvPr>
            <p:ph type="body" sz="quarter" idx="59" hasCustomPrompt="1"/>
          </p:nvPr>
        </p:nvSpPr>
        <p:spPr>
          <a:xfrm>
            <a:off x="6686550" y="3201608"/>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4" name="Текст 7"/>
          <p:cNvSpPr/>
          <p:nvPr>
            <p:ph type="body" sz="quarter" idx="60" hasCustomPrompt="1"/>
          </p:nvPr>
        </p:nvSpPr>
        <p:spPr>
          <a:xfrm>
            <a:off x="7200906" y="3201608"/>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5" name="Текст 7"/>
          <p:cNvSpPr/>
          <p:nvPr>
            <p:ph type="body" sz="quarter" idx="61" hasCustomPrompt="1"/>
          </p:nvPr>
        </p:nvSpPr>
        <p:spPr>
          <a:xfrm>
            <a:off x="7743827" y="3204655"/>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6" name="Текст 7"/>
          <p:cNvSpPr/>
          <p:nvPr>
            <p:ph type="body" sz="quarter" idx="62" hasCustomPrompt="1"/>
          </p:nvPr>
        </p:nvSpPr>
        <p:spPr>
          <a:xfrm>
            <a:off x="885833" y="3890772"/>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7" name="Текст 7"/>
          <p:cNvSpPr/>
          <p:nvPr>
            <p:ph type="body" sz="quarter" idx="63" hasCustomPrompt="1"/>
          </p:nvPr>
        </p:nvSpPr>
        <p:spPr>
          <a:xfrm>
            <a:off x="1400175"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8" name="Текст 7"/>
          <p:cNvSpPr/>
          <p:nvPr>
            <p:ph type="body" sz="quarter" idx="64" hasCustomPrompt="1"/>
          </p:nvPr>
        </p:nvSpPr>
        <p:spPr>
          <a:xfrm>
            <a:off x="1914527" y="3890772"/>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19" name="Текст 7"/>
          <p:cNvSpPr/>
          <p:nvPr>
            <p:ph type="body" sz="quarter" idx="65" hasCustomPrompt="1"/>
          </p:nvPr>
        </p:nvSpPr>
        <p:spPr>
          <a:xfrm>
            <a:off x="2457450"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0" name="Текст 7"/>
          <p:cNvSpPr/>
          <p:nvPr>
            <p:ph type="body" sz="quarter" idx="66" hasCustomPrompt="1"/>
          </p:nvPr>
        </p:nvSpPr>
        <p:spPr>
          <a:xfrm>
            <a:off x="2971806" y="389077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1" name="Текст 7"/>
          <p:cNvSpPr/>
          <p:nvPr>
            <p:ph type="body" sz="quarter" idx="67" hasCustomPrompt="1"/>
          </p:nvPr>
        </p:nvSpPr>
        <p:spPr>
          <a:xfrm>
            <a:off x="3514726"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2" name="Текст 7"/>
          <p:cNvSpPr/>
          <p:nvPr>
            <p:ph type="body" sz="quarter" idx="68" hasCustomPrompt="1"/>
          </p:nvPr>
        </p:nvSpPr>
        <p:spPr>
          <a:xfrm>
            <a:off x="4029081" y="389077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3" name="Текст 7"/>
          <p:cNvSpPr/>
          <p:nvPr>
            <p:ph type="body" sz="quarter" idx="69" hasCustomPrompt="1"/>
          </p:nvPr>
        </p:nvSpPr>
        <p:spPr>
          <a:xfrm>
            <a:off x="4572008" y="3890772"/>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4" name="Текст 7"/>
          <p:cNvSpPr/>
          <p:nvPr>
            <p:ph type="body" sz="quarter" idx="70" hasCustomPrompt="1"/>
          </p:nvPr>
        </p:nvSpPr>
        <p:spPr>
          <a:xfrm>
            <a:off x="5086353" y="3890772"/>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5" name="Текст 7"/>
          <p:cNvSpPr/>
          <p:nvPr>
            <p:ph type="body" sz="quarter" idx="71" hasCustomPrompt="1"/>
          </p:nvPr>
        </p:nvSpPr>
        <p:spPr>
          <a:xfrm>
            <a:off x="5629281"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6" name="Текст 7"/>
          <p:cNvSpPr/>
          <p:nvPr>
            <p:ph type="body" sz="quarter" idx="72" hasCustomPrompt="1"/>
          </p:nvPr>
        </p:nvSpPr>
        <p:spPr>
          <a:xfrm>
            <a:off x="6143630" y="389077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7" name="Текст 7"/>
          <p:cNvSpPr/>
          <p:nvPr>
            <p:ph type="body" sz="quarter" idx="73" hasCustomPrompt="1"/>
          </p:nvPr>
        </p:nvSpPr>
        <p:spPr>
          <a:xfrm>
            <a:off x="6686550"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8" name="Текст 7"/>
          <p:cNvSpPr/>
          <p:nvPr>
            <p:ph type="body" sz="quarter" idx="74" hasCustomPrompt="1"/>
          </p:nvPr>
        </p:nvSpPr>
        <p:spPr>
          <a:xfrm>
            <a:off x="7200906" y="389077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29" name="Текст 7"/>
          <p:cNvSpPr/>
          <p:nvPr>
            <p:ph type="body" sz="quarter" idx="75" hasCustomPrompt="1"/>
          </p:nvPr>
        </p:nvSpPr>
        <p:spPr>
          <a:xfrm>
            <a:off x="7743827" y="389077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0" name="Текст 7"/>
          <p:cNvSpPr/>
          <p:nvPr>
            <p:ph type="body" sz="quarter" idx="76" hasCustomPrompt="1"/>
          </p:nvPr>
        </p:nvSpPr>
        <p:spPr>
          <a:xfrm>
            <a:off x="885833" y="4574731"/>
            <a:ext cx="514349"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1" name="Текст 7"/>
          <p:cNvSpPr/>
          <p:nvPr>
            <p:ph type="body" sz="quarter" idx="77" hasCustomPrompt="1"/>
          </p:nvPr>
        </p:nvSpPr>
        <p:spPr>
          <a:xfrm>
            <a:off x="1400175"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2" name="Текст 7"/>
          <p:cNvSpPr/>
          <p:nvPr>
            <p:ph type="body" sz="quarter" idx="78" hasCustomPrompt="1"/>
          </p:nvPr>
        </p:nvSpPr>
        <p:spPr>
          <a:xfrm>
            <a:off x="1914527" y="4574731"/>
            <a:ext cx="542925"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3" name="Текст 7"/>
          <p:cNvSpPr/>
          <p:nvPr>
            <p:ph type="body" sz="quarter" idx="79" hasCustomPrompt="1"/>
          </p:nvPr>
        </p:nvSpPr>
        <p:spPr>
          <a:xfrm>
            <a:off x="2457450"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4" name="Текст 7"/>
          <p:cNvSpPr/>
          <p:nvPr>
            <p:ph type="body" sz="quarter" idx="80" hasCustomPrompt="1"/>
          </p:nvPr>
        </p:nvSpPr>
        <p:spPr>
          <a:xfrm>
            <a:off x="2971806" y="4574731"/>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5" name="Текст 7"/>
          <p:cNvSpPr/>
          <p:nvPr>
            <p:ph type="body" sz="quarter" idx="81" hasCustomPrompt="1"/>
          </p:nvPr>
        </p:nvSpPr>
        <p:spPr>
          <a:xfrm>
            <a:off x="3514726"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6" name="Текст 7"/>
          <p:cNvSpPr/>
          <p:nvPr>
            <p:ph type="body" sz="quarter" idx="82" hasCustomPrompt="1"/>
          </p:nvPr>
        </p:nvSpPr>
        <p:spPr>
          <a:xfrm>
            <a:off x="4029081" y="4574731"/>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7" name="Текст 7"/>
          <p:cNvSpPr/>
          <p:nvPr>
            <p:ph type="body" sz="quarter" idx="83" hasCustomPrompt="1"/>
          </p:nvPr>
        </p:nvSpPr>
        <p:spPr>
          <a:xfrm>
            <a:off x="4572008" y="4574731"/>
            <a:ext cx="514349"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8" name="Текст 7"/>
          <p:cNvSpPr/>
          <p:nvPr>
            <p:ph type="body" sz="quarter" idx="84" hasCustomPrompt="1"/>
          </p:nvPr>
        </p:nvSpPr>
        <p:spPr>
          <a:xfrm>
            <a:off x="5086353" y="4574731"/>
            <a:ext cx="542925"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39" name="Текст 7"/>
          <p:cNvSpPr/>
          <p:nvPr>
            <p:ph type="body" sz="quarter" idx="85" hasCustomPrompt="1"/>
          </p:nvPr>
        </p:nvSpPr>
        <p:spPr>
          <a:xfrm>
            <a:off x="5629281"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0" name="Текст 7"/>
          <p:cNvSpPr/>
          <p:nvPr>
            <p:ph type="body" sz="quarter" idx="86" hasCustomPrompt="1"/>
          </p:nvPr>
        </p:nvSpPr>
        <p:spPr>
          <a:xfrm>
            <a:off x="6143630" y="4574731"/>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1" name="Текст 7"/>
          <p:cNvSpPr/>
          <p:nvPr>
            <p:ph type="body" sz="quarter" idx="87" hasCustomPrompt="1"/>
          </p:nvPr>
        </p:nvSpPr>
        <p:spPr>
          <a:xfrm>
            <a:off x="6686550"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2" name="Текст 7"/>
          <p:cNvSpPr/>
          <p:nvPr>
            <p:ph type="body" sz="quarter" idx="88" hasCustomPrompt="1"/>
          </p:nvPr>
        </p:nvSpPr>
        <p:spPr>
          <a:xfrm>
            <a:off x="7200906" y="4574731"/>
            <a:ext cx="542926"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3" name="Текст 7"/>
          <p:cNvSpPr/>
          <p:nvPr>
            <p:ph type="body" sz="quarter" idx="89" hasCustomPrompt="1"/>
          </p:nvPr>
        </p:nvSpPr>
        <p:spPr>
          <a:xfrm>
            <a:off x="7743827" y="4574731"/>
            <a:ext cx="514352" cy="644400"/>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4" name="Текст 7"/>
          <p:cNvSpPr/>
          <p:nvPr>
            <p:ph type="body" sz="quarter" idx="90" hasCustomPrompt="1"/>
          </p:nvPr>
        </p:nvSpPr>
        <p:spPr>
          <a:xfrm>
            <a:off x="885833" y="5259982"/>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5" name="Текст 7"/>
          <p:cNvSpPr/>
          <p:nvPr>
            <p:ph type="body" sz="quarter" idx="91" hasCustomPrompt="1"/>
          </p:nvPr>
        </p:nvSpPr>
        <p:spPr>
          <a:xfrm>
            <a:off x="1400177" y="525998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6" name="Текст 7"/>
          <p:cNvSpPr/>
          <p:nvPr>
            <p:ph type="body" sz="quarter" idx="92" hasCustomPrompt="1"/>
          </p:nvPr>
        </p:nvSpPr>
        <p:spPr>
          <a:xfrm>
            <a:off x="1914529" y="5259982"/>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7" name="Текст 7"/>
          <p:cNvSpPr/>
          <p:nvPr>
            <p:ph type="body" sz="quarter" idx="93" hasCustomPrompt="1"/>
          </p:nvPr>
        </p:nvSpPr>
        <p:spPr>
          <a:xfrm>
            <a:off x="2457451" y="525998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8" name="Текст 7"/>
          <p:cNvSpPr/>
          <p:nvPr>
            <p:ph type="body" sz="quarter" idx="94" hasCustomPrompt="1"/>
          </p:nvPr>
        </p:nvSpPr>
        <p:spPr>
          <a:xfrm>
            <a:off x="2971806" y="525998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49" name="Текст 7"/>
          <p:cNvSpPr/>
          <p:nvPr>
            <p:ph type="body" sz="quarter" idx="95" hasCustomPrompt="1"/>
          </p:nvPr>
        </p:nvSpPr>
        <p:spPr>
          <a:xfrm>
            <a:off x="3514728" y="525998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0" name="Текст 7"/>
          <p:cNvSpPr/>
          <p:nvPr>
            <p:ph type="body" sz="quarter" idx="96" hasCustomPrompt="1"/>
          </p:nvPr>
        </p:nvSpPr>
        <p:spPr>
          <a:xfrm>
            <a:off x="4029081" y="525998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1" name="Текст 7"/>
          <p:cNvSpPr/>
          <p:nvPr>
            <p:ph type="body" sz="quarter" idx="97" hasCustomPrompt="1"/>
          </p:nvPr>
        </p:nvSpPr>
        <p:spPr>
          <a:xfrm>
            <a:off x="4572008" y="5259982"/>
            <a:ext cx="514349"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2" name="Текст 7"/>
          <p:cNvSpPr/>
          <p:nvPr>
            <p:ph type="body" sz="quarter" idx="98" hasCustomPrompt="1"/>
          </p:nvPr>
        </p:nvSpPr>
        <p:spPr>
          <a:xfrm>
            <a:off x="5086355" y="5259982"/>
            <a:ext cx="542925"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3" name="Текст 7"/>
          <p:cNvSpPr/>
          <p:nvPr>
            <p:ph type="body" sz="quarter" idx="99" hasCustomPrompt="1"/>
          </p:nvPr>
        </p:nvSpPr>
        <p:spPr>
          <a:xfrm>
            <a:off x="5629281" y="525998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4" name="Текст 7"/>
          <p:cNvSpPr/>
          <p:nvPr>
            <p:ph type="body" sz="quarter" idx="100" hasCustomPrompt="1"/>
          </p:nvPr>
        </p:nvSpPr>
        <p:spPr>
          <a:xfrm>
            <a:off x="6143630" y="525998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5" name="Текст 7"/>
          <p:cNvSpPr/>
          <p:nvPr>
            <p:ph type="body" sz="quarter" idx="101" hasCustomPrompt="1"/>
          </p:nvPr>
        </p:nvSpPr>
        <p:spPr>
          <a:xfrm>
            <a:off x="6686552" y="5259982"/>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6" name="Текст 7"/>
          <p:cNvSpPr/>
          <p:nvPr>
            <p:ph type="body" sz="quarter" idx="102" hasCustomPrompt="1"/>
          </p:nvPr>
        </p:nvSpPr>
        <p:spPr>
          <a:xfrm>
            <a:off x="7200906" y="5259982"/>
            <a:ext cx="542926"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7" name="Текст 7"/>
          <p:cNvSpPr/>
          <p:nvPr>
            <p:ph type="body" sz="quarter" idx="103" hasCustomPrompt="1"/>
          </p:nvPr>
        </p:nvSpPr>
        <p:spPr>
          <a:xfrm>
            <a:off x="7743828" y="5263031"/>
            <a:ext cx="514352" cy="644399"/>
          </a:xfrm>
          <a:prstGeom prst="rect">
            <a:avLst/>
          </a:prstGeom>
        </p:spPr>
        <p:txBody>
          <a:bodyPr anchor="ctr"/>
          <a:lstStyle>
            <a:lvl1pPr algn="ctr">
              <a:lnSpc>
                <a:spcPct val="145000"/>
              </a:lnSpc>
              <a:spcBef>
                <a:spcPts val="0"/>
              </a:spcBef>
              <a:defRPr sz="1500">
                <a:solidFill>
                  <a:srgbClr val="262626">
                    <a:alpha val="70000"/>
                  </a:srgbClr>
                </a:solidFill>
                <a:latin typeface="fontello"/>
                <a:ea typeface="fontello"/>
                <a:cs typeface="fontello"/>
                <a:sym typeface="fontello"/>
              </a:defRPr>
            </a:lvl1pPr>
          </a:lstStyle>
          <a:p>
            <a:pPr/>
            <a:r>
              <a:t></a:t>
            </a:r>
          </a:p>
        </p:txBody>
      </p:sp>
      <p:sp>
        <p:nvSpPr>
          <p:cNvPr id="20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2">
    <p:spTree>
      <p:nvGrpSpPr>
        <p:cNvPr id="1" name=""/>
        <p:cNvGrpSpPr/>
        <p:nvPr/>
      </p:nvGrpSpPr>
      <p:grpSpPr>
        <a:xfrm>
          <a:off x="0" y="0"/>
          <a:ext cx="0" cy="0"/>
          <a:chOff x="0" y="0"/>
          <a:chExt cx="0" cy="0"/>
        </a:xfrm>
      </p:grpSpPr>
      <p:sp>
        <p:nvSpPr>
          <p:cNvPr id="17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7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74" name="Body Level One…"/>
          <p:cNvSpPr txBox="1"/>
          <p:nvPr>
            <p:ph type="body" sz="quarter" idx="1" hasCustomPrompt="1"/>
          </p:nvPr>
        </p:nvSpPr>
        <p:spPr>
          <a:xfrm>
            <a:off x="5086351" y="3429000"/>
            <a:ext cx="2771776" cy="2514600"/>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175" name="TITLE HERE"/>
          <p:cNvSpPr txBox="1"/>
          <p:nvPr>
            <p:ph type="title" hasCustomPrompt="1"/>
          </p:nvPr>
        </p:nvSpPr>
        <p:spPr>
          <a:xfrm>
            <a:off x="5086351" y="914400"/>
            <a:ext cx="2771776" cy="2514600"/>
          </a:xfrm>
          <a:prstGeom prst="rect">
            <a:avLst/>
          </a:prstGeom>
        </p:spPr>
        <p:txBody>
          <a:bodyPr anchor="b"/>
          <a:lstStyle>
            <a:lvl1pPr algn="l">
              <a:lnSpc>
                <a:spcPct val="80000"/>
              </a:lnSpc>
            </a:lvl1pPr>
          </a:lstStyle>
          <a:p>
            <a:pPr/>
            <a:r>
              <a:t>TITLE HERE</a:t>
            </a:r>
          </a:p>
        </p:txBody>
      </p:sp>
      <p:sp>
        <p:nvSpPr>
          <p:cNvPr id="176" name="Slide Number"/>
          <p:cNvSpPr txBox="1"/>
          <p:nvPr>
            <p:ph type="sldNum" sz="quarter" idx="2"/>
          </p:nvPr>
        </p:nvSpPr>
        <p:spPr>
          <a:prstGeom prst="rect">
            <a:avLst/>
          </a:prstGeom>
        </p:spPr>
        <p:txBody>
          <a:bodyPr/>
          <a:lstStyle/>
          <a:p>
            <a:pPr/>
            <a:fld id="{86CB4B4D-7CA3-9044-876B-883B54F8677D}" type="slidenum"/>
          </a:p>
        </p:txBody>
      </p:sp>
      <p:sp>
        <p:nvSpPr>
          <p:cNvPr id="177" name="Рисунок 4"/>
          <p:cNvSpPr/>
          <p:nvPr>
            <p:ph type="pic" sz="half" idx="21"/>
          </p:nvPr>
        </p:nvSpPr>
        <p:spPr>
          <a:xfrm>
            <a:off x="3312267" y="0"/>
            <a:ext cx="2515027" cy="6858000"/>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13">
    <p:spTree>
      <p:nvGrpSpPr>
        <p:cNvPr id="1" name=""/>
        <p:cNvGrpSpPr/>
        <p:nvPr/>
      </p:nvGrpSpPr>
      <p:grpSpPr>
        <a:xfrm>
          <a:off x="0" y="0"/>
          <a:ext cx="0" cy="0"/>
          <a:chOff x="0" y="0"/>
          <a:chExt cx="0" cy="0"/>
        </a:xfrm>
      </p:grpSpPr>
      <p:sp>
        <p:nvSpPr>
          <p:cNvPr id="184" name="Slide Number"/>
          <p:cNvSpPr txBox="1"/>
          <p:nvPr>
            <p:ph type="sldNum" sz="quarter" idx="2"/>
          </p:nvPr>
        </p:nvSpPr>
        <p:spPr>
          <a:prstGeom prst="rect">
            <a:avLst/>
          </a:prstGeom>
        </p:spPr>
        <p:txBody>
          <a:bodyPr/>
          <a:lstStyle/>
          <a:p>
            <a:pPr/>
            <a:fld id="{86CB4B4D-7CA3-9044-876B-883B54F8677D}" type="slidenum"/>
          </a:p>
        </p:txBody>
      </p:sp>
      <p:sp>
        <p:nvSpPr>
          <p:cNvPr id="185" name="Body Level One…"/>
          <p:cNvSpPr txBox="1"/>
          <p:nvPr>
            <p:ph type="body" sz="quarter" idx="1" hasCustomPrompt="1"/>
          </p:nvPr>
        </p:nvSpPr>
        <p:spPr>
          <a:xfrm>
            <a:off x="1285875" y="3429000"/>
            <a:ext cx="2744392" cy="2514600"/>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186" name="TITLE HERE"/>
          <p:cNvSpPr txBox="1"/>
          <p:nvPr>
            <p:ph type="title" hasCustomPrompt="1"/>
          </p:nvPr>
        </p:nvSpPr>
        <p:spPr>
          <a:xfrm>
            <a:off x="1285875" y="914400"/>
            <a:ext cx="2744392" cy="2514600"/>
          </a:xfrm>
          <a:prstGeom prst="rect">
            <a:avLst/>
          </a:prstGeom>
        </p:spPr>
        <p:txBody>
          <a:bodyPr anchor="b"/>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14">
    <p:spTree>
      <p:nvGrpSpPr>
        <p:cNvPr id="1" name=""/>
        <p:cNvGrpSpPr/>
        <p:nvPr/>
      </p:nvGrpSpPr>
      <p:grpSpPr>
        <a:xfrm>
          <a:off x="0" y="0"/>
          <a:ext cx="0" cy="0"/>
          <a:chOff x="0" y="0"/>
          <a:chExt cx="0" cy="0"/>
        </a:xfrm>
      </p:grpSpPr>
      <p:sp>
        <p:nvSpPr>
          <p:cNvPr id="193" name="Slide Number"/>
          <p:cNvSpPr txBox="1"/>
          <p:nvPr>
            <p:ph type="sldNum" sz="quarter" idx="2"/>
          </p:nvPr>
        </p:nvSpPr>
        <p:spPr>
          <a:prstGeom prst="rect">
            <a:avLst/>
          </a:prstGeom>
        </p:spPr>
        <p:txBody>
          <a:bodyPr/>
          <a:lstStyle/>
          <a:p>
            <a:pPr/>
            <a:fld id="{86CB4B4D-7CA3-9044-876B-883B54F8677D}" type="slidenum"/>
          </a:p>
        </p:txBody>
      </p:sp>
      <p:sp>
        <p:nvSpPr>
          <p:cNvPr id="194" name="Body Level One…"/>
          <p:cNvSpPr txBox="1"/>
          <p:nvPr>
            <p:ph type="body" sz="quarter" idx="1" hasCustomPrompt="1"/>
          </p:nvPr>
        </p:nvSpPr>
        <p:spPr>
          <a:xfrm>
            <a:off x="1285875" y="3429000"/>
            <a:ext cx="2744392" cy="2514600"/>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195" name="TITLE HERE"/>
          <p:cNvSpPr txBox="1"/>
          <p:nvPr>
            <p:ph type="title" hasCustomPrompt="1"/>
          </p:nvPr>
        </p:nvSpPr>
        <p:spPr>
          <a:xfrm>
            <a:off x="1285875" y="914400"/>
            <a:ext cx="2744392" cy="2514600"/>
          </a:xfrm>
          <a:prstGeom prst="rect">
            <a:avLst/>
          </a:prstGeom>
        </p:spPr>
        <p:txBody>
          <a:bodyPr anchor="b"/>
          <a:lstStyle>
            <a:lvl1pPr algn="l">
              <a:lnSpc>
                <a:spcPct val="80000"/>
              </a:lnSpc>
            </a:lvl1pPr>
          </a:lstStyle>
          <a:p>
            <a:pPr/>
            <a:r>
              <a:t>TITLE HERE</a:t>
            </a:r>
          </a:p>
        </p:txBody>
      </p:sp>
      <p:sp>
        <p:nvSpPr>
          <p:cNvPr id="196" name="Текст 7"/>
          <p:cNvSpPr/>
          <p:nvPr>
            <p:ph type="body" sz="quarter" idx="21" hasCustomPrompt="1"/>
          </p:nvPr>
        </p:nvSpPr>
        <p:spPr>
          <a:xfrm>
            <a:off x="4563667" y="3429000"/>
            <a:ext cx="2744392" cy="251460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5">
    <p:spTree>
      <p:nvGrpSpPr>
        <p:cNvPr id="1" name=""/>
        <p:cNvGrpSpPr/>
        <p:nvPr/>
      </p:nvGrpSpPr>
      <p:grpSpPr>
        <a:xfrm>
          <a:off x="0" y="0"/>
          <a:ext cx="0" cy="0"/>
          <a:chOff x="0" y="0"/>
          <a:chExt cx="0" cy="0"/>
        </a:xfrm>
      </p:grpSpPr>
      <p:sp>
        <p:nvSpPr>
          <p:cNvPr id="20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0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05" name="Slide Number"/>
          <p:cNvSpPr txBox="1"/>
          <p:nvPr>
            <p:ph type="sldNum" sz="quarter" idx="2"/>
          </p:nvPr>
        </p:nvSpPr>
        <p:spPr>
          <a:prstGeom prst="rect">
            <a:avLst/>
          </a:prstGeom>
        </p:spPr>
        <p:txBody>
          <a:bodyPr/>
          <a:lstStyle/>
          <a:p>
            <a:pPr/>
            <a:fld id="{86CB4B4D-7CA3-9044-876B-883B54F8677D}" type="slidenum"/>
          </a:p>
        </p:txBody>
      </p:sp>
      <p:sp>
        <p:nvSpPr>
          <p:cNvPr id="206" name="Body Level One…"/>
          <p:cNvSpPr txBox="1"/>
          <p:nvPr>
            <p:ph type="body" sz="quarter" idx="1" hasCustomPrompt="1"/>
          </p:nvPr>
        </p:nvSpPr>
        <p:spPr>
          <a:xfrm>
            <a:off x="1895475" y="3429000"/>
            <a:ext cx="5353050" cy="2171700"/>
          </a:xfrm>
          <a:prstGeom prst="rect">
            <a:avLst/>
          </a:prstGeom>
        </p:spPr>
        <p:txBody>
          <a:bodyPr/>
          <a:lstStyle>
            <a:lvl1pPr algn="ctr">
              <a:lnSpc>
                <a:spcPct val="145000"/>
              </a:lnSpc>
              <a:spcBef>
                <a:spcPts val="0"/>
              </a:spcBef>
              <a:defRPr sz="700">
                <a:solidFill>
                  <a:srgbClr val="262626">
                    <a:alpha val="80000"/>
                  </a:srgbClr>
                </a:solidFill>
              </a:defRPr>
            </a:lvl1pPr>
            <a:lvl2pPr algn="ctr">
              <a:lnSpc>
                <a:spcPct val="145000"/>
              </a:lnSpc>
              <a:spcBef>
                <a:spcPts val="0"/>
              </a:spcBef>
              <a:defRPr sz="700">
                <a:solidFill>
                  <a:srgbClr val="262626">
                    <a:alpha val="80000"/>
                  </a:srgbClr>
                </a:solidFill>
              </a:defRPr>
            </a:lvl2pPr>
            <a:lvl3pPr algn="ctr">
              <a:lnSpc>
                <a:spcPct val="145000"/>
              </a:lnSpc>
              <a:spcBef>
                <a:spcPts val="0"/>
              </a:spcBef>
              <a:defRPr sz="700">
                <a:solidFill>
                  <a:srgbClr val="262626">
                    <a:alpha val="80000"/>
                  </a:srgbClr>
                </a:solidFill>
              </a:defRPr>
            </a:lvl3pPr>
            <a:lvl4pPr algn="ctr">
              <a:lnSpc>
                <a:spcPct val="145000"/>
              </a:lnSpc>
              <a:spcBef>
                <a:spcPts val="0"/>
              </a:spcBef>
              <a:defRPr sz="700">
                <a:solidFill>
                  <a:srgbClr val="262626">
                    <a:alpha val="80000"/>
                  </a:srgbClr>
                </a:solidFill>
              </a:defRPr>
            </a:lvl4pPr>
            <a:lvl5pPr algn="ct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207" name="TITLE HERE"/>
          <p:cNvSpPr txBox="1"/>
          <p:nvPr>
            <p:ph type="title" hasCustomPrompt="1"/>
          </p:nvPr>
        </p:nvSpPr>
        <p:spPr>
          <a:xfrm>
            <a:off x="1895475" y="914400"/>
            <a:ext cx="5353050" cy="2514600"/>
          </a:xfrm>
          <a:prstGeom prst="rect">
            <a:avLst/>
          </a:prstGeom>
        </p:spPr>
        <p:txBody>
          <a:bodyPr anchor="b"/>
          <a:lstStyle>
            <a:lvl1pPr>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5 0">
    <p:bg>
      <p:bgPr>
        <a:solidFill>
          <a:srgbClr val="EAEAEA"/>
        </a:solidFill>
      </p:bgPr>
    </p:bg>
    <p:spTree>
      <p:nvGrpSpPr>
        <p:cNvPr id="1" name=""/>
        <p:cNvGrpSpPr/>
        <p:nvPr/>
      </p:nvGrpSpPr>
      <p:grpSpPr>
        <a:xfrm>
          <a:off x="0" y="0"/>
          <a:ext cx="0" cy="0"/>
          <a:chOff x="0" y="0"/>
          <a:chExt cx="0" cy="0"/>
        </a:xfrm>
      </p:grpSpPr>
      <p:sp>
        <p:nvSpPr>
          <p:cNvPr id="21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1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16" name="Slide Number"/>
          <p:cNvSpPr txBox="1"/>
          <p:nvPr>
            <p:ph type="sldNum" sz="quarter" idx="2"/>
          </p:nvPr>
        </p:nvSpPr>
        <p:spPr>
          <a:prstGeom prst="rect">
            <a:avLst/>
          </a:prstGeom>
        </p:spPr>
        <p:txBody>
          <a:bodyPr/>
          <a:lstStyle/>
          <a:p>
            <a:pPr/>
            <a:fld id="{86CB4B4D-7CA3-9044-876B-883B54F8677D}" type="slidenum"/>
          </a:p>
        </p:txBody>
      </p:sp>
      <p:sp>
        <p:nvSpPr>
          <p:cNvPr id="217" name="Body Level One…"/>
          <p:cNvSpPr txBox="1"/>
          <p:nvPr>
            <p:ph type="body" sz="quarter" idx="1" hasCustomPrompt="1"/>
          </p:nvPr>
        </p:nvSpPr>
        <p:spPr>
          <a:xfrm>
            <a:off x="1895475" y="3429000"/>
            <a:ext cx="5353050" cy="2171700"/>
          </a:xfrm>
          <a:prstGeom prst="rect">
            <a:avLst/>
          </a:prstGeom>
        </p:spPr>
        <p:txBody>
          <a:bodyPr/>
          <a:lstStyle>
            <a:lvl1pPr algn="ctr">
              <a:lnSpc>
                <a:spcPct val="145000"/>
              </a:lnSpc>
              <a:spcBef>
                <a:spcPts val="0"/>
              </a:spcBef>
              <a:defRPr sz="700">
                <a:solidFill>
                  <a:srgbClr val="262626">
                    <a:alpha val="80000"/>
                  </a:srgbClr>
                </a:solidFill>
              </a:defRPr>
            </a:lvl1pPr>
            <a:lvl2pPr algn="ctr">
              <a:lnSpc>
                <a:spcPct val="145000"/>
              </a:lnSpc>
              <a:spcBef>
                <a:spcPts val="0"/>
              </a:spcBef>
              <a:defRPr sz="700">
                <a:solidFill>
                  <a:srgbClr val="262626">
                    <a:alpha val="80000"/>
                  </a:srgbClr>
                </a:solidFill>
              </a:defRPr>
            </a:lvl2pPr>
            <a:lvl3pPr algn="ctr">
              <a:lnSpc>
                <a:spcPct val="145000"/>
              </a:lnSpc>
              <a:spcBef>
                <a:spcPts val="0"/>
              </a:spcBef>
              <a:defRPr sz="700">
                <a:solidFill>
                  <a:srgbClr val="262626">
                    <a:alpha val="80000"/>
                  </a:srgbClr>
                </a:solidFill>
              </a:defRPr>
            </a:lvl3pPr>
            <a:lvl4pPr algn="ctr">
              <a:lnSpc>
                <a:spcPct val="145000"/>
              </a:lnSpc>
              <a:spcBef>
                <a:spcPts val="0"/>
              </a:spcBef>
              <a:defRPr sz="700">
                <a:solidFill>
                  <a:srgbClr val="262626">
                    <a:alpha val="80000"/>
                  </a:srgbClr>
                </a:solidFill>
              </a:defRPr>
            </a:lvl4pPr>
            <a:lvl5pPr algn="ct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218" name="TITLE HERE"/>
          <p:cNvSpPr txBox="1"/>
          <p:nvPr>
            <p:ph type="title" hasCustomPrompt="1"/>
          </p:nvPr>
        </p:nvSpPr>
        <p:spPr>
          <a:xfrm>
            <a:off x="1895475" y="914400"/>
            <a:ext cx="5353050" cy="2514600"/>
          </a:xfrm>
          <a:prstGeom prst="rect">
            <a:avLst/>
          </a:prstGeom>
        </p:spPr>
        <p:txBody>
          <a:bodyPr anchor="b"/>
          <a:lstStyle>
            <a:lvl1pPr>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6">
    <p:spTree>
      <p:nvGrpSpPr>
        <p:cNvPr id="1" name=""/>
        <p:cNvGrpSpPr/>
        <p:nvPr/>
      </p:nvGrpSpPr>
      <p:grpSpPr>
        <a:xfrm>
          <a:off x="0" y="0"/>
          <a:ext cx="0" cy="0"/>
          <a:chOff x="0" y="0"/>
          <a:chExt cx="0" cy="0"/>
        </a:xfrm>
      </p:grpSpPr>
      <p:sp>
        <p:nvSpPr>
          <p:cNvPr id="22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2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27" name="Прямоугольник 10"/>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28" name="Рисунок 4"/>
          <p:cNvSpPr/>
          <p:nvPr>
            <p:ph type="pic" sz="quarter" idx="21"/>
          </p:nvPr>
        </p:nvSpPr>
        <p:spPr>
          <a:xfrm>
            <a:off x="1285875" y="914400"/>
            <a:ext cx="1045846" cy="5029200"/>
          </a:xfrm>
          <a:prstGeom prst="rect">
            <a:avLst/>
          </a:prstGeom>
        </p:spPr>
        <p:txBody>
          <a:bodyPr lIns="91439" tIns="45719" rIns="91439" bIns="45719">
            <a:noAutofit/>
          </a:bodyPr>
          <a:lstStyle/>
          <a:p>
            <a:pPr/>
          </a:p>
        </p:txBody>
      </p:sp>
      <p:sp>
        <p:nvSpPr>
          <p:cNvPr id="229" name="Slide Number"/>
          <p:cNvSpPr txBox="1"/>
          <p:nvPr>
            <p:ph type="sldNum" sz="quarter" idx="2"/>
          </p:nvPr>
        </p:nvSpPr>
        <p:spPr>
          <a:prstGeom prst="rect">
            <a:avLst/>
          </a:prstGeom>
        </p:spPr>
        <p:txBody>
          <a:bodyPr/>
          <a:lstStyle/>
          <a:p>
            <a:pPr/>
            <a:fld id="{86CB4B4D-7CA3-9044-876B-883B54F8677D}" type="slidenum"/>
          </a:p>
        </p:txBody>
      </p:sp>
      <p:sp>
        <p:nvSpPr>
          <p:cNvPr id="230" name="Body Level One…"/>
          <p:cNvSpPr txBox="1"/>
          <p:nvPr>
            <p:ph type="body" sz="quarter" idx="1" hasCustomPrompt="1"/>
          </p:nvPr>
        </p:nvSpPr>
        <p:spPr>
          <a:xfrm>
            <a:off x="5086351" y="3429000"/>
            <a:ext cx="2771776" cy="2514600"/>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231" name="TITLE HERE"/>
          <p:cNvSpPr txBox="1"/>
          <p:nvPr>
            <p:ph type="title" hasCustomPrompt="1"/>
          </p:nvPr>
        </p:nvSpPr>
        <p:spPr>
          <a:xfrm>
            <a:off x="5086351" y="914400"/>
            <a:ext cx="2771776" cy="2514600"/>
          </a:xfrm>
          <a:prstGeom prst="rect">
            <a:avLst/>
          </a:prstGeom>
        </p:spPr>
        <p:txBody>
          <a:bodyPr anchor="b"/>
          <a:lstStyle>
            <a:lvl1pPr algn="l">
              <a:lnSpc>
                <a:spcPct val="80000"/>
              </a:lnSpc>
            </a:lvl1pPr>
          </a:lstStyle>
          <a:p>
            <a:pPr/>
            <a:r>
              <a:t>TITLE HERE</a:t>
            </a:r>
          </a:p>
        </p:txBody>
      </p:sp>
      <p:sp>
        <p:nvSpPr>
          <p:cNvPr id="232" name="Рисунок 4"/>
          <p:cNvSpPr/>
          <p:nvPr>
            <p:ph type="pic" sz="quarter" idx="22"/>
          </p:nvPr>
        </p:nvSpPr>
        <p:spPr>
          <a:xfrm>
            <a:off x="2396608" y="1828800"/>
            <a:ext cx="1045846" cy="5029200"/>
          </a:xfrm>
          <a:prstGeom prst="rect">
            <a:avLst/>
          </a:prstGeom>
        </p:spPr>
        <p:txBody>
          <a:bodyPr lIns="91439" tIns="45719" rIns="91439" bIns="45719">
            <a:noAutofit/>
          </a:bodyPr>
          <a:lstStyle/>
          <a:p>
            <a:pPr/>
          </a:p>
        </p:txBody>
      </p:sp>
      <p:sp>
        <p:nvSpPr>
          <p:cNvPr id="233" name="Рисунок 4"/>
          <p:cNvSpPr/>
          <p:nvPr>
            <p:ph type="pic" sz="quarter" idx="23"/>
          </p:nvPr>
        </p:nvSpPr>
        <p:spPr>
          <a:xfrm>
            <a:off x="3507344" y="0"/>
            <a:ext cx="1045846" cy="5029200"/>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7">
    <p:spTree>
      <p:nvGrpSpPr>
        <p:cNvPr id="1" name=""/>
        <p:cNvGrpSpPr/>
        <p:nvPr/>
      </p:nvGrpSpPr>
      <p:grpSpPr>
        <a:xfrm>
          <a:off x="0" y="0"/>
          <a:ext cx="0" cy="0"/>
          <a:chOff x="0" y="0"/>
          <a:chExt cx="0" cy="0"/>
        </a:xfrm>
      </p:grpSpPr>
      <p:sp>
        <p:nvSpPr>
          <p:cNvPr id="24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4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42" name="Прямоугольник 2"/>
          <p:cNvSpPr/>
          <p:nvPr/>
        </p:nvSpPr>
        <p:spPr>
          <a:xfrm>
            <a:off x="6372226" y="2286000"/>
            <a:ext cx="2771776" cy="2286000"/>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43" name="Прямоугольник 62"/>
          <p:cNvSpPr/>
          <p:nvPr/>
        </p:nvSpPr>
        <p:spPr>
          <a:xfrm>
            <a:off x="1" y="0"/>
            <a:ext cx="4572001" cy="6858000"/>
          </a:xfrm>
          <a:prstGeom prst="rect">
            <a:avLst/>
          </a:prstGeom>
          <a:solidFill>
            <a:srgbClr val="262626">
              <a:alpha val="2000"/>
            </a:srgbClr>
          </a:solidFill>
          <a:ln w="12700">
            <a:miter lim="400000"/>
          </a:ln>
        </p:spPr>
        <p:txBody>
          <a:bodyPr lIns="45719" rIns="45719" anchor="ctr"/>
          <a:lstStyle/>
          <a:p>
            <a:pPr algn="ctr">
              <a:defRPr sz="1000"/>
            </a:pPr>
          </a:p>
        </p:txBody>
      </p:sp>
      <p:sp>
        <p:nvSpPr>
          <p:cNvPr id="244" name="Рисунок 4"/>
          <p:cNvSpPr/>
          <p:nvPr>
            <p:ph type="pic" sz="quarter" idx="21"/>
          </p:nvPr>
        </p:nvSpPr>
        <p:spPr>
          <a:xfrm>
            <a:off x="4572001" y="1"/>
            <a:ext cx="1800226" cy="2300289"/>
          </a:xfrm>
          <a:prstGeom prst="rect">
            <a:avLst/>
          </a:prstGeom>
        </p:spPr>
        <p:txBody>
          <a:bodyPr lIns="91439" tIns="45719" rIns="91439" bIns="45719">
            <a:noAutofit/>
          </a:bodyPr>
          <a:lstStyle/>
          <a:p>
            <a:pPr/>
          </a:p>
        </p:txBody>
      </p:sp>
      <p:sp>
        <p:nvSpPr>
          <p:cNvPr id="245" name="Body Level One…"/>
          <p:cNvSpPr txBox="1"/>
          <p:nvPr>
            <p:ph type="body" sz="quarter" idx="1" hasCustomPrompt="1"/>
          </p:nvPr>
        </p:nvSpPr>
        <p:spPr>
          <a:xfrm>
            <a:off x="6772275" y="711201"/>
            <a:ext cx="1800284" cy="855423"/>
          </a:xfrm>
          <a:prstGeom prst="rect">
            <a:avLst/>
          </a:prstGeom>
        </p:spPr>
        <p:txBody>
          <a:bodyPr anchor="ctr"/>
          <a:lstStyle>
            <a:lvl1pPr>
              <a:lnSpc>
                <a:spcPct val="80000"/>
              </a:lnSpc>
              <a:defRPr b="1" sz="900">
                <a:latin typeface="Montserrat-Bold"/>
                <a:ea typeface="Montserrat-Bold"/>
                <a:cs typeface="Montserrat-Bold"/>
                <a:sym typeface="Montserrat-Bold"/>
              </a:defRPr>
            </a:lvl1pPr>
            <a:lvl2pPr>
              <a:lnSpc>
                <a:spcPct val="80000"/>
              </a:lnSpc>
              <a:defRPr b="1" sz="900">
                <a:latin typeface="Montserrat-Bold"/>
                <a:ea typeface="Montserrat-Bold"/>
                <a:cs typeface="Montserrat-Bold"/>
                <a:sym typeface="Montserrat-Bold"/>
              </a:defRPr>
            </a:lvl2pPr>
            <a:lvl3pPr>
              <a:lnSpc>
                <a:spcPct val="80000"/>
              </a:lnSpc>
              <a:defRPr b="1" sz="900">
                <a:latin typeface="Montserrat-Bold"/>
                <a:ea typeface="Montserrat-Bold"/>
                <a:cs typeface="Montserrat-Bold"/>
                <a:sym typeface="Montserrat-Bold"/>
              </a:defRPr>
            </a:lvl3pPr>
            <a:lvl4pPr>
              <a:lnSpc>
                <a:spcPct val="80000"/>
              </a:lnSpc>
              <a:defRPr b="1" sz="900">
                <a:latin typeface="Montserrat-Bold"/>
                <a:ea typeface="Montserrat-Bold"/>
                <a:cs typeface="Montserrat-Bold"/>
                <a:sym typeface="Montserrat-Bold"/>
              </a:defRPr>
            </a:lvl4pPr>
            <a:lvl5pPr>
              <a:lnSpc>
                <a:spcPct val="80000"/>
              </a:lnSpc>
              <a:defRPr b="1" sz="900">
                <a:latin typeface="Montserrat-Bold"/>
                <a:ea typeface="Montserrat-Bold"/>
                <a:cs typeface="Montserrat-Bold"/>
                <a:sym typeface="Montserrat-Bold"/>
              </a:defRPr>
            </a:lvl5pPr>
          </a:lstStyle>
          <a:p>
            <a:pPr/>
            <a:r>
              <a:t>NEW</a:t>
            </a:r>
          </a:p>
          <a:p>
            <a:pPr lvl="1"/>
            <a:r>
              <a:t/>
            </a:r>
          </a:p>
          <a:p>
            <a:pPr lvl="2"/>
            <a:r>
              <a:t/>
            </a:r>
          </a:p>
          <a:p>
            <a:pPr lvl="3"/>
            <a:r>
              <a:t/>
            </a:r>
          </a:p>
          <a:p>
            <a:pPr lvl="4"/>
            <a:r>
              <a:t/>
            </a:r>
          </a:p>
        </p:txBody>
      </p:sp>
      <p:sp>
        <p:nvSpPr>
          <p:cNvPr id="246" name="Текст 7"/>
          <p:cNvSpPr/>
          <p:nvPr>
            <p:ph type="body" sz="quarter" idx="22" hasCustomPrompt="1"/>
          </p:nvPr>
        </p:nvSpPr>
        <p:spPr>
          <a:xfrm>
            <a:off x="6850308" y="2997199"/>
            <a:ext cx="1705737" cy="855424"/>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47" name="Текст 7"/>
          <p:cNvSpPr/>
          <p:nvPr>
            <p:ph type="body" sz="quarter" idx="23" hasCustomPrompt="1"/>
          </p:nvPr>
        </p:nvSpPr>
        <p:spPr>
          <a:xfrm>
            <a:off x="6773460" y="5293864"/>
            <a:ext cx="1799041" cy="853505"/>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48" name="Рисунок 4"/>
          <p:cNvSpPr/>
          <p:nvPr>
            <p:ph type="pic" sz="quarter" idx="24"/>
          </p:nvPr>
        </p:nvSpPr>
        <p:spPr>
          <a:xfrm>
            <a:off x="4572001" y="2286000"/>
            <a:ext cx="1800225" cy="2286001"/>
          </a:xfrm>
          <a:prstGeom prst="rect">
            <a:avLst/>
          </a:prstGeom>
        </p:spPr>
        <p:txBody>
          <a:bodyPr lIns="91439" tIns="45719" rIns="91439" bIns="45719">
            <a:noAutofit/>
          </a:bodyPr>
          <a:lstStyle/>
          <a:p>
            <a:pPr/>
          </a:p>
        </p:txBody>
      </p:sp>
      <p:sp>
        <p:nvSpPr>
          <p:cNvPr id="249" name="Рисунок 4"/>
          <p:cNvSpPr/>
          <p:nvPr>
            <p:ph type="pic" sz="quarter" idx="25"/>
          </p:nvPr>
        </p:nvSpPr>
        <p:spPr>
          <a:xfrm>
            <a:off x="4572001" y="4572000"/>
            <a:ext cx="1800226" cy="2286000"/>
          </a:xfrm>
          <a:prstGeom prst="rect">
            <a:avLst/>
          </a:prstGeom>
        </p:spPr>
        <p:txBody>
          <a:bodyPr lIns="91439" tIns="45719" rIns="91439" bIns="45719">
            <a:noAutofit/>
          </a:bodyPr>
          <a:lstStyle/>
          <a:p>
            <a:pPr/>
          </a:p>
        </p:txBody>
      </p:sp>
      <p:sp>
        <p:nvSpPr>
          <p:cNvPr id="250" name="Текст 7"/>
          <p:cNvSpPr/>
          <p:nvPr>
            <p:ph type="body" sz="quarter" idx="26" hasCustomPrompt="1"/>
          </p:nvPr>
        </p:nvSpPr>
        <p:spPr>
          <a:xfrm>
            <a:off x="2282805" y="3429000"/>
            <a:ext cx="1747463" cy="2971800"/>
          </a:xfrm>
          <a:prstGeom prst="rect">
            <a:avLst/>
          </a:prstGeom>
        </p:spPr>
        <p:txBody>
          <a:bodyPr/>
          <a:lstStyle>
            <a:lvl1pPr>
              <a:lnSpc>
                <a:spcPct val="125000"/>
              </a:lnSpc>
              <a:spcBef>
                <a:spcPts val="0"/>
              </a:spcBef>
              <a:defRPr sz="700">
                <a:solidFill>
                  <a:srgbClr val="262626">
                    <a:alpha val="70000"/>
                  </a:srgbClr>
                </a:solidFill>
              </a:defRPr>
            </a:lvl1pPr>
          </a:lstStyle>
          <a:p>
            <a:pPr/>
            <a:r>
              <a:t>This Basic text</a:t>
            </a:r>
          </a:p>
        </p:txBody>
      </p:sp>
      <p:sp>
        <p:nvSpPr>
          <p:cNvPr id="251" name="TITLE HERE"/>
          <p:cNvSpPr txBox="1"/>
          <p:nvPr>
            <p:ph type="title" hasCustomPrompt="1"/>
          </p:nvPr>
        </p:nvSpPr>
        <p:spPr>
          <a:xfrm>
            <a:off x="1285875" y="1980403"/>
            <a:ext cx="2744392" cy="1448597"/>
          </a:xfrm>
          <a:prstGeom prst="rect">
            <a:avLst/>
          </a:prstGeom>
        </p:spPr>
        <p:txBody>
          <a:bodyPr anchor="t"/>
          <a:lstStyle>
            <a:lvl1pPr algn="l">
              <a:lnSpc>
                <a:spcPct val="80000"/>
              </a:lnSpc>
            </a:lvl1pPr>
          </a:lstStyle>
          <a:p>
            <a:pPr/>
            <a:r>
              <a:t>TITLE HERE</a:t>
            </a:r>
          </a:p>
        </p:txBody>
      </p:sp>
      <p:sp>
        <p:nvSpPr>
          <p:cNvPr id="252" name="Slide Number"/>
          <p:cNvSpPr txBox="1"/>
          <p:nvPr>
            <p:ph type="sldNum" sz="quarter" idx="2"/>
          </p:nvPr>
        </p:nvSpPr>
        <p:spPr>
          <a:prstGeom prst="rect">
            <a:avLst/>
          </a:prstGeom>
        </p:spPr>
        <p:txBody>
          <a:bodyPr/>
          <a:lstStyle/>
          <a:p>
            <a:pPr/>
            <a:fld id="{86CB4B4D-7CA3-9044-876B-883B54F8677D}" type="slidenum"/>
          </a:p>
        </p:txBody>
      </p:sp>
      <p:sp>
        <p:nvSpPr>
          <p:cNvPr id="253" name="Текст 7"/>
          <p:cNvSpPr/>
          <p:nvPr>
            <p:ph type="body" sz="quarter" idx="27" hasCustomPrompt="1"/>
          </p:nvPr>
        </p:nvSpPr>
        <p:spPr>
          <a:xfrm>
            <a:off x="1285875" y="1257299"/>
            <a:ext cx="2744392"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8">
    <p:spTree>
      <p:nvGrpSpPr>
        <p:cNvPr id="1" name=""/>
        <p:cNvGrpSpPr/>
        <p:nvPr/>
      </p:nvGrpSpPr>
      <p:grpSpPr>
        <a:xfrm>
          <a:off x="0" y="0"/>
          <a:ext cx="0" cy="0"/>
          <a:chOff x="0" y="0"/>
          <a:chExt cx="0" cy="0"/>
        </a:xfrm>
      </p:grpSpPr>
      <p:sp>
        <p:nvSpPr>
          <p:cNvPr id="26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6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62" name="Прямоугольник 22"/>
          <p:cNvSpPr/>
          <p:nvPr/>
        </p:nvSpPr>
        <p:spPr>
          <a:xfrm>
            <a:off x="1809870" y="793"/>
            <a:ext cx="2756976" cy="2286001"/>
          </a:xfrm>
          <a:prstGeom prst="rect">
            <a:avLst/>
          </a:prstGeom>
          <a:solidFill>
            <a:srgbClr val="FFFFFF">
              <a:alpha val="50000"/>
            </a:srgbClr>
          </a:solidFill>
          <a:ln w="12700">
            <a:miter lim="400000"/>
          </a:ln>
        </p:spPr>
        <p:txBody>
          <a:bodyPr lIns="45719" rIns="45719" anchor="ctr"/>
          <a:lstStyle/>
          <a:p>
            <a:pPr algn="ctr">
              <a:defRPr sz="1300">
                <a:solidFill>
                  <a:srgbClr val="FFFFFF"/>
                </a:solidFill>
              </a:defRPr>
            </a:pPr>
          </a:p>
        </p:txBody>
      </p:sp>
      <p:sp>
        <p:nvSpPr>
          <p:cNvPr id="263" name="Прямоугольник 2"/>
          <p:cNvSpPr/>
          <p:nvPr/>
        </p:nvSpPr>
        <p:spPr>
          <a:xfrm>
            <a:off x="6372226" y="2286000"/>
            <a:ext cx="2771776" cy="2286000"/>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64" name="Рисунок 4"/>
          <p:cNvSpPr/>
          <p:nvPr>
            <p:ph type="pic" sz="quarter" idx="21"/>
          </p:nvPr>
        </p:nvSpPr>
        <p:spPr>
          <a:xfrm>
            <a:off x="4572001" y="1"/>
            <a:ext cx="1800226" cy="2300289"/>
          </a:xfrm>
          <a:prstGeom prst="rect">
            <a:avLst/>
          </a:prstGeom>
        </p:spPr>
        <p:txBody>
          <a:bodyPr lIns="91439" tIns="45719" rIns="91439" bIns="45719">
            <a:noAutofit/>
          </a:bodyPr>
          <a:lstStyle/>
          <a:p>
            <a:pPr/>
          </a:p>
        </p:txBody>
      </p:sp>
      <p:sp>
        <p:nvSpPr>
          <p:cNvPr id="265" name="Body Level One…"/>
          <p:cNvSpPr txBox="1"/>
          <p:nvPr>
            <p:ph type="body" sz="quarter" idx="1" hasCustomPrompt="1"/>
          </p:nvPr>
        </p:nvSpPr>
        <p:spPr>
          <a:xfrm>
            <a:off x="6772275" y="711201"/>
            <a:ext cx="1800284" cy="855423"/>
          </a:xfrm>
          <a:prstGeom prst="rect">
            <a:avLst/>
          </a:prstGeom>
        </p:spPr>
        <p:txBody>
          <a:bodyPr anchor="ctr"/>
          <a:lstStyle>
            <a:lvl1pPr>
              <a:lnSpc>
                <a:spcPct val="80000"/>
              </a:lnSpc>
              <a:defRPr b="1" sz="900">
                <a:latin typeface="Montserrat-Bold"/>
                <a:ea typeface="Montserrat-Bold"/>
                <a:cs typeface="Montserrat-Bold"/>
                <a:sym typeface="Montserrat-Bold"/>
              </a:defRPr>
            </a:lvl1pPr>
            <a:lvl2pPr>
              <a:lnSpc>
                <a:spcPct val="80000"/>
              </a:lnSpc>
              <a:defRPr b="1" sz="900">
                <a:latin typeface="Montserrat-Bold"/>
                <a:ea typeface="Montserrat-Bold"/>
                <a:cs typeface="Montserrat-Bold"/>
                <a:sym typeface="Montserrat-Bold"/>
              </a:defRPr>
            </a:lvl2pPr>
            <a:lvl3pPr>
              <a:lnSpc>
                <a:spcPct val="80000"/>
              </a:lnSpc>
              <a:defRPr b="1" sz="900">
                <a:latin typeface="Montserrat-Bold"/>
                <a:ea typeface="Montserrat-Bold"/>
                <a:cs typeface="Montserrat-Bold"/>
                <a:sym typeface="Montserrat-Bold"/>
              </a:defRPr>
            </a:lvl3pPr>
            <a:lvl4pPr>
              <a:lnSpc>
                <a:spcPct val="80000"/>
              </a:lnSpc>
              <a:defRPr b="1" sz="900">
                <a:latin typeface="Montserrat-Bold"/>
                <a:ea typeface="Montserrat-Bold"/>
                <a:cs typeface="Montserrat-Bold"/>
                <a:sym typeface="Montserrat-Bold"/>
              </a:defRPr>
            </a:lvl4pPr>
            <a:lvl5pPr>
              <a:lnSpc>
                <a:spcPct val="80000"/>
              </a:lnSpc>
              <a:defRPr b="1" sz="900">
                <a:latin typeface="Montserrat-Bold"/>
                <a:ea typeface="Montserrat-Bold"/>
                <a:cs typeface="Montserrat-Bold"/>
                <a:sym typeface="Montserrat-Bold"/>
              </a:defRPr>
            </a:lvl5pPr>
          </a:lstStyle>
          <a:p>
            <a:pPr/>
            <a:r>
              <a:t>NEW</a:t>
            </a:r>
          </a:p>
          <a:p>
            <a:pPr lvl="1"/>
            <a:r>
              <a:t/>
            </a:r>
          </a:p>
          <a:p>
            <a:pPr lvl="2"/>
            <a:r>
              <a:t/>
            </a:r>
          </a:p>
          <a:p>
            <a:pPr lvl="3"/>
            <a:r>
              <a:t/>
            </a:r>
          </a:p>
          <a:p>
            <a:pPr lvl="4"/>
            <a:r>
              <a:t/>
            </a:r>
          </a:p>
        </p:txBody>
      </p:sp>
      <p:sp>
        <p:nvSpPr>
          <p:cNvPr id="266" name="Текст 7"/>
          <p:cNvSpPr/>
          <p:nvPr>
            <p:ph type="body" sz="quarter" idx="22" hasCustomPrompt="1"/>
          </p:nvPr>
        </p:nvSpPr>
        <p:spPr>
          <a:xfrm>
            <a:off x="6850308" y="2997199"/>
            <a:ext cx="1705737" cy="855424"/>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67" name="Текст 7"/>
          <p:cNvSpPr/>
          <p:nvPr>
            <p:ph type="body" sz="quarter" idx="23" hasCustomPrompt="1"/>
          </p:nvPr>
        </p:nvSpPr>
        <p:spPr>
          <a:xfrm>
            <a:off x="6773460" y="5293864"/>
            <a:ext cx="1799041" cy="853505"/>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68" name="Рисунок 4"/>
          <p:cNvSpPr/>
          <p:nvPr>
            <p:ph type="pic" sz="quarter" idx="24"/>
          </p:nvPr>
        </p:nvSpPr>
        <p:spPr>
          <a:xfrm>
            <a:off x="4572001" y="2286000"/>
            <a:ext cx="1800225" cy="2286001"/>
          </a:xfrm>
          <a:prstGeom prst="rect">
            <a:avLst/>
          </a:prstGeom>
        </p:spPr>
        <p:txBody>
          <a:bodyPr lIns="91439" tIns="45719" rIns="91439" bIns="45719">
            <a:noAutofit/>
          </a:bodyPr>
          <a:lstStyle/>
          <a:p>
            <a:pPr/>
          </a:p>
        </p:txBody>
      </p:sp>
      <p:sp>
        <p:nvSpPr>
          <p:cNvPr id="269" name="Рисунок 4"/>
          <p:cNvSpPr/>
          <p:nvPr>
            <p:ph type="pic" sz="quarter" idx="25"/>
          </p:nvPr>
        </p:nvSpPr>
        <p:spPr>
          <a:xfrm>
            <a:off x="4572001" y="4572003"/>
            <a:ext cx="1800226" cy="2286000"/>
          </a:xfrm>
          <a:prstGeom prst="rect">
            <a:avLst/>
          </a:prstGeom>
        </p:spPr>
        <p:txBody>
          <a:bodyPr lIns="91439" tIns="45719" rIns="91439" bIns="45719">
            <a:noAutofit/>
          </a:bodyPr>
          <a:lstStyle/>
          <a:p>
            <a:pPr/>
          </a:p>
        </p:txBody>
      </p:sp>
      <p:sp>
        <p:nvSpPr>
          <p:cNvPr id="270" name="Slide Number"/>
          <p:cNvSpPr txBox="1"/>
          <p:nvPr>
            <p:ph type="sldNum" sz="quarter" idx="2"/>
          </p:nvPr>
        </p:nvSpPr>
        <p:spPr>
          <a:prstGeom prst="rect">
            <a:avLst/>
          </a:prstGeom>
        </p:spPr>
        <p:txBody>
          <a:bodyPr/>
          <a:lstStyle/>
          <a:p>
            <a:pPr/>
            <a:fld id="{86CB4B4D-7CA3-9044-876B-883B54F8677D}" type="slidenum"/>
          </a:p>
        </p:txBody>
      </p:sp>
      <p:sp>
        <p:nvSpPr>
          <p:cNvPr id="271" name="Прямоугольник 15"/>
          <p:cNvSpPr/>
          <p:nvPr/>
        </p:nvSpPr>
        <p:spPr>
          <a:xfrm>
            <a:off x="1809870" y="4586289"/>
            <a:ext cx="2756976" cy="2286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72" name="Рисунок 4"/>
          <p:cNvSpPr/>
          <p:nvPr>
            <p:ph type="pic" sz="quarter" idx="26"/>
          </p:nvPr>
        </p:nvSpPr>
        <p:spPr>
          <a:xfrm>
            <a:off x="-15157" y="-14290"/>
            <a:ext cx="1825027" cy="2300290"/>
          </a:xfrm>
          <a:prstGeom prst="rect">
            <a:avLst/>
          </a:prstGeom>
        </p:spPr>
        <p:txBody>
          <a:bodyPr lIns="91439" tIns="45719" rIns="91439" bIns="45719">
            <a:noAutofit/>
          </a:bodyPr>
          <a:lstStyle/>
          <a:p>
            <a:pPr/>
          </a:p>
        </p:txBody>
      </p:sp>
      <p:sp>
        <p:nvSpPr>
          <p:cNvPr id="273" name="Текст 7"/>
          <p:cNvSpPr/>
          <p:nvPr>
            <p:ph type="body" sz="quarter" idx="27" hasCustomPrompt="1"/>
          </p:nvPr>
        </p:nvSpPr>
        <p:spPr>
          <a:xfrm>
            <a:off x="2195121" y="711201"/>
            <a:ext cx="1800284" cy="855423"/>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74" name="Текст 7"/>
          <p:cNvSpPr/>
          <p:nvPr>
            <p:ph type="body" sz="quarter" idx="28" hasCustomPrompt="1"/>
          </p:nvPr>
        </p:nvSpPr>
        <p:spPr>
          <a:xfrm>
            <a:off x="2273155" y="2997199"/>
            <a:ext cx="1705737" cy="855424"/>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75" name="Текст 7"/>
          <p:cNvSpPr/>
          <p:nvPr>
            <p:ph type="body" sz="quarter" idx="29" hasCustomPrompt="1"/>
          </p:nvPr>
        </p:nvSpPr>
        <p:spPr>
          <a:xfrm>
            <a:off x="2196305" y="5293864"/>
            <a:ext cx="1799041" cy="853505"/>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76" name="Рисунок 4"/>
          <p:cNvSpPr/>
          <p:nvPr>
            <p:ph type="pic" sz="quarter" idx="30"/>
          </p:nvPr>
        </p:nvSpPr>
        <p:spPr>
          <a:xfrm>
            <a:off x="-15157" y="2286001"/>
            <a:ext cx="1825027" cy="2295528"/>
          </a:xfrm>
          <a:prstGeom prst="rect">
            <a:avLst/>
          </a:prstGeom>
        </p:spPr>
        <p:txBody>
          <a:bodyPr lIns="91439" tIns="45719" rIns="91439" bIns="45719">
            <a:noAutofit/>
          </a:bodyPr>
          <a:lstStyle/>
          <a:p>
            <a:pPr/>
          </a:p>
        </p:txBody>
      </p:sp>
      <p:sp>
        <p:nvSpPr>
          <p:cNvPr id="277" name="Рисунок 4"/>
          <p:cNvSpPr/>
          <p:nvPr>
            <p:ph type="pic" sz="quarter" idx="31"/>
          </p:nvPr>
        </p:nvSpPr>
        <p:spPr>
          <a:xfrm>
            <a:off x="-15157" y="4581526"/>
            <a:ext cx="1825027" cy="2276475"/>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9">
    <p:spTree>
      <p:nvGrpSpPr>
        <p:cNvPr id="1" name=""/>
        <p:cNvGrpSpPr/>
        <p:nvPr/>
      </p:nvGrpSpPr>
      <p:grpSpPr>
        <a:xfrm>
          <a:off x="0" y="0"/>
          <a:ext cx="0" cy="0"/>
          <a:chOff x="0" y="0"/>
          <a:chExt cx="0" cy="0"/>
        </a:xfrm>
      </p:grpSpPr>
      <p:sp>
        <p:nvSpPr>
          <p:cNvPr id="28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8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86" name="Прямоугольник 22"/>
          <p:cNvSpPr/>
          <p:nvPr/>
        </p:nvSpPr>
        <p:spPr>
          <a:xfrm>
            <a:off x="0" y="793"/>
            <a:ext cx="2748469" cy="2286001"/>
          </a:xfrm>
          <a:prstGeom prst="rect">
            <a:avLst/>
          </a:prstGeom>
          <a:solidFill>
            <a:srgbClr val="FFFFFF">
              <a:alpha val="50000"/>
            </a:srgbClr>
          </a:solidFill>
          <a:ln w="12700">
            <a:miter lim="400000"/>
          </a:ln>
        </p:spPr>
        <p:txBody>
          <a:bodyPr lIns="45719" rIns="45719" anchor="ctr"/>
          <a:lstStyle/>
          <a:p>
            <a:pPr algn="ctr">
              <a:defRPr sz="1300">
                <a:solidFill>
                  <a:srgbClr val="FFFFFF"/>
                </a:solidFill>
              </a:defRPr>
            </a:pPr>
          </a:p>
        </p:txBody>
      </p:sp>
      <p:sp>
        <p:nvSpPr>
          <p:cNvPr id="287" name="Прямоугольник 2"/>
          <p:cNvSpPr/>
          <p:nvPr/>
        </p:nvSpPr>
        <p:spPr>
          <a:xfrm>
            <a:off x="6372226" y="2286000"/>
            <a:ext cx="2771776" cy="2286000"/>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88" name="Рисунок 4"/>
          <p:cNvSpPr/>
          <p:nvPr>
            <p:ph type="pic" sz="quarter" idx="21"/>
          </p:nvPr>
        </p:nvSpPr>
        <p:spPr>
          <a:xfrm>
            <a:off x="4572001" y="4"/>
            <a:ext cx="1800226" cy="2281235"/>
          </a:xfrm>
          <a:prstGeom prst="rect">
            <a:avLst/>
          </a:prstGeom>
        </p:spPr>
        <p:txBody>
          <a:bodyPr lIns="91439" tIns="45719" rIns="91439" bIns="45719">
            <a:noAutofit/>
          </a:bodyPr>
          <a:lstStyle/>
          <a:p>
            <a:pPr/>
          </a:p>
        </p:txBody>
      </p:sp>
      <p:sp>
        <p:nvSpPr>
          <p:cNvPr id="289" name="Body Level One…"/>
          <p:cNvSpPr txBox="1"/>
          <p:nvPr>
            <p:ph type="body" sz="quarter" idx="1" hasCustomPrompt="1"/>
          </p:nvPr>
        </p:nvSpPr>
        <p:spPr>
          <a:xfrm>
            <a:off x="6772275" y="711201"/>
            <a:ext cx="1800284" cy="855423"/>
          </a:xfrm>
          <a:prstGeom prst="rect">
            <a:avLst/>
          </a:prstGeom>
        </p:spPr>
        <p:txBody>
          <a:bodyPr anchor="ctr"/>
          <a:lstStyle>
            <a:lvl1pPr>
              <a:lnSpc>
                <a:spcPct val="80000"/>
              </a:lnSpc>
              <a:defRPr b="1" sz="900">
                <a:latin typeface="Montserrat-Bold"/>
                <a:ea typeface="Montserrat-Bold"/>
                <a:cs typeface="Montserrat-Bold"/>
                <a:sym typeface="Montserrat-Bold"/>
              </a:defRPr>
            </a:lvl1pPr>
            <a:lvl2pPr>
              <a:lnSpc>
                <a:spcPct val="80000"/>
              </a:lnSpc>
              <a:defRPr b="1" sz="900">
                <a:latin typeface="Montserrat-Bold"/>
                <a:ea typeface="Montserrat-Bold"/>
                <a:cs typeface="Montserrat-Bold"/>
                <a:sym typeface="Montserrat-Bold"/>
              </a:defRPr>
            </a:lvl2pPr>
            <a:lvl3pPr>
              <a:lnSpc>
                <a:spcPct val="80000"/>
              </a:lnSpc>
              <a:defRPr b="1" sz="900">
                <a:latin typeface="Montserrat-Bold"/>
                <a:ea typeface="Montserrat-Bold"/>
                <a:cs typeface="Montserrat-Bold"/>
                <a:sym typeface="Montserrat-Bold"/>
              </a:defRPr>
            </a:lvl3pPr>
            <a:lvl4pPr>
              <a:lnSpc>
                <a:spcPct val="80000"/>
              </a:lnSpc>
              <a:defRPr b="1" sz="900">
                <a:latin typeface="Montserrat-Bold"/>
                <a:ea typeface="Montserrat-Bold"/>
                <a:cs typeface="Montserrat-Bold"/>
                <a:sym typeface="Montserrat-Bold"/>
              </a:defRPr>
            </a:lvl4pPr>
            <a:lvl5pPr>
              <a:lnSpc>
                <a:spcPct val="80000"/>
              </a:lnSpc>
              <a:defRPr b="1" sz="900">
                <a:latin typeface="Montserrat-Bold"/>
                <a:ea typeface="Montserrat-Bold"/>
                <a:cs typeface="Montserrat-Bold"/>
                <a:sym typeface="Montserrat-Bold"/>
              </a:defRPr>
            </a:lvl5pPr>
          </a:lstStyle>
          <a:p>
            <a:pPr/>
            <a:r>
              <a:t>NEW</a:t>
            </a:r>
          </a:p>
          <a:p>
            <a:pPr lvl="1"/>
            <a:r>
              <a:t/>
            </a:r>
          </a:p>
          <a:p>
            <a:pPr lvl="2"/>
            <a:r>
              <a:t/>
            </a:r>
          </a:p>
          <a:p>
            <a:pPr lvl="3"/>
            <a:r>
              <a:t/>
            </a:r>
          </a:p>
          <a:p>
            <a:pPr lvl="4"/>
            <a:r>
              <a:t/>
            </a:r>
          </a:p>
        </p:txBody>
      </p:sp>
      <p:sp>
        <p:nvSpPr>
          <p:cNvPr id="290" name="Текст 7"/>
          <p:cNvSpPr/>
          <p:nvPr>
            <p:ph type="body" sz="quarter" idx="22" hasCustomPrompt="1"/>
          </p:nvPr>
        </p:nvSpPr>
        <p:spPr>
          <a:xfrm>
            <a:off x="6850308" y="2997199"/>
            <a:ext cx="1705737" cy="855424"/>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91" name="Текст 7"/>
          <p:cNvSpPr/>
          <p:nvPr>
            <p:ph type="body" sz="quarter" idx="23" hasCustomPrompt="1"/>
          </p:nvPr>
        </p:nvSpPr>
        <p:spPr>
          <a:xfrm>
            <a:off x="6773460" y="5293864"/>
            <a:ext cx="1799041" cy="853505"/>
          </a:xfrm>
          <a:prstGeom prst="rect">
            <a:avLst/>
          </a:prstGeom>
        </p:spPr>
        <p:txBody>
          <a:bodyPr anchor="ctr"/>
          <a:lstStyle>
            <a:lvl1pPr>
              <a:lnSpc>
                <a:spcPct val="80000"/>
              </a:lnSpc>
              <a:defRPr b="1" sz="900">
                <a:latin typeface="Montserrat-Bold"/>
                <a:ea typeface="Montserrat-Bold"/>
                <a:cs typeface="Montserrat-Bold"/>
                <a:sym typeface="Montserrat-Bold"/>
              </a:defRPr>
            </a:lvl1pPr>
          </a:lstStyle>
          <a:p>
            <a:pPr/>
            <a:r>
              <a:t>NEW
 ITEMS</a:t>
            </a:r>
          </a:p>
        </p:txBody>
      </p:sp>
      <p:sp>
        <p:nvSpPr>
          <p:cNvPr id="292" name="Рисунок 4"/>
          <p:cNvSpPr/>
          <p:nvPr>
            <p:ph type="pic" sz="quarter" idx="24"/>
          </p:nvPr>
        </p:nvSpPr>
        <p:spPr>
          <a:xfrm>
            <a:off x="4572001" y="2281239"/>
            <a:ext cx="1800225" cy="2304260"/>
          </a:xfrm>
          <a:prstGeom prst="rect">
            <a:avLst/>
          </a:prstGeom>
        </p:spPr>
        <p:txBody>
          <a:bodyPr lIns="91439" tIns="45719" rIns="91439" bIns="45719">
            <a:noAutofit/>
          </a:bodyPr>
          <a:lstStyle/>
          <a:p>
            <a:pPr/>
          </a:p>
        </p:txBody>
      </p:sp>
      <p:sp>
        <p:nvSpPr>
          <p:cNvPr id="293" name="Рисунок 4"/>
          <p:cNvSpPr/>
          <p:nvPr>
            <p:ph type="pic" sz="quarter" idx="25"/>
          </p:nvPr>
        </p:nvSpPr>
        <p:spPr>
          <a:xfrm>
            <a:off x="4572001" y="4580735"/>
            <a:ext cx="1800226" cy="2277268"/>
          </a:xfrm>
          <a:prstGeom prst="rect">
            <a:avLst/>
          </a:prstGeom>
        </p:spPr>
        <p:txBody>
          <a:bodyPr lIns="91439" tIns="45719" rIns="91439" bIns="45719">
            <a:noAutofit/>
          </a:bodyPr>
          <a:lstStyle/>
          <a:p>
            <a:pPr/>
          </a:p>
        </p:txBody>
      </p:sp>
      <p:sp>
        <p:nvSpPr>
          <p:cNvPr id="294" name="Slide Number"/>
          <p:cNvSpPr txBox="1"/>
          <p:nvPr>
            <p:ph type="sldNum" sz="quarter" idx="2"/>
          </p:nvPr>
        </p:nvSpPr>
        <p:spPr>
          <a:prstGeom prst="rect">
            <a:avLst/>
          </a:prstGeom>
        </p:spPr>
        <p:txBody>
          <a:bodyPr/>
          <a:lstStyle/>
          <a:p>
            <a:pPr/>
            <a:fld id="{86CB4B4D-7CA3-9044-876B-883B54F8677D}" type="slidenum"/>
          </a:p>
        </p:txBody>
      </p:sp>
      <p:sp>
        <p:nvSpPr>
          <p:cNvPr id="295" name="Прямоугольник 15"/>
          <p:cNvSpPr/>
          <p:nvPr/>
        </p:nvSpPr>
        <p:spPr>
          <a:xfrm>
            <a:off x="0" y="4586289"/>
            <a:ext cx="2748469" cy="2286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96" name="Рисунок 4"/>
          <p:cNvSpPr/>
          <p:nvPr>
            <p:ph type="pic" sz="quarter" idx="26"/>
          </p:nvPr>
        </p:nvSpPr>
        <p:spPr>
          <a:xfrm>
            <a:off x="2748469" y="-14290"/>
            <a:ext cx="1825028" cy="2300290"/>
          </a:xfrm>
          <a:prstGeom prst="rect">
            <a:avLst/>
          </a:prstGeom>
        </p:spPr>
        <p:txBody>
          <a:bodyPr lIns="91439" tIns="45719" rIns="91439" bIns="45719">
            <a:noAutofit/>
          </a:bodyPr>
          <a:lstStyle/>
          <a:p>
            <a:pPr/>
          </a:p>
        </p:txBody>
      </p:sp>
      <p:sp>
        <p:nvSpPr>
          <p:cNvPr id="297" name="Текст 7"/>
          <p:cNvSpPr/>
          <p:nvPr>
            <p:ph type="body" sz="quarter" idx="27" hasCustomPrompt="1"/>
          </p:nvPr>
        </p:nvSpPr>
        <p:spPr>
          <a:xfrm>
            <a:off x="385251" y="711201"/>
            <a:ext cx="1800283" cy="855423"/>
          </a:xfrm>
          <a:prstGeom prst="rect">
            <a:avLst/>
          </a:prstGeom>
        </p:spPr>
        <p:txBody>
          <a:bodyPr anchor="ctr"/>
          <a:lstStyle>
            <a:lvl1pPr algn="r">
              <a:lnSpc>
                <a:spcPct val="80000"/>
              </a:lnSpc>
              <a:defRPr b="1" sz="900">
                <a:latin typeface="Montserrat-Bold"/>
                <a:ea typeface="Montserrat-Bold"/>
                <a:cs typeface="Montserrat-Bold"/>
                <a:sym typeface="Montserrat-Bold"/>
              </a:defRPr>
            </a:lvl1pPr>
          </a:lstStyle>
          <a:p>
            <a:pPr/>
            <a:r>
              <a:t>NEW
ITEMS</a:t>
            </a:r>
          </a:p>
        </p:txBody>
      </p:sp>
      <p:sp>
        <p:nvSpPr>
          <p:cNvPr id="298" name="Текст 7"/>
          <p:cNvSpPr/>
          <p:nvPr>
            <p:ph type="body" sz="quarter" idx="28" hasCustomPrompt="1"/>
          </p:nvPr>
        </p:nvSpPr>
        <p:spPr>
          <a:xfrm>
            <a:off x="463283" y="2997199"/>
            <a:ext cx="1705737" cy="855424"/>
          </a:xfrm>
          <a:prstGeom prst="rect">
            <a:avLst/>
          </a:prstGeom>
        </p:spPr>
        <p:txBody>
          <a:bodyPr anchor="ctr"/>
          <a:lstStyle>
            <a:lvl1pPr algn="r">
              <a:lnSpc>
                <a:spcPct val="80000"/>
              </a:lnSpc>
              <a:defRPr b="1" sz="900">
                <a:latin typeface="Montserrat-Bold"/>
                <a:ea typeface="Montserrat-Bold"/>
                <a:cs typeface="Montserrat-Bold"/>
                <a:sym typeface="Montserrat-Bold"/>
              </a:defRPr>
            </a:lvl1pPr>
          </a:lstStyle>
          <a:p>
            <a:pPr/>
            <a:r>
              <a:t>NEW 
ITEMS</a:t>
            </a:r>
          </a:p>
        </p:txBody>
      </p:sp>
      <p:sp>
        <p:nvSpPr>
          <p:cNvPr id="299" name="Текст 7"/>
          <p:cNvSpPr/>
          <p:nvPr>
            <p:ph type="body" sz="quarter" idx="29" hasCustomPrompt="1"/>
          </p:nvPr>
        </p:nvSpPr>
        <p:spPr>
          <a:xfrm>
            <a:off x="386434" y="5293864"/>
            <a:ext cx="1799041" cy="853505"/>
          </a:xfrm>
          <a:prstGeom prst="rect">
            <a:avLst/>
          </a:prstGeom>
        </p:spPr>
        <p:txBody>
          <a:bodyPr anchor="ctr"/>
          <a:lstStyle>
            <a:lvl1pPr algn="r">
              <a:lnSpc>
                <a:spcPct val="80000"/>
              </a:lnSpc>
              <a:defRPr b="1" sz="900">
                <a:latin typeface="Montserrat-Bold"/>
                <a:ea typeface="Montserrat-Bold"/>
                <a:cs typeface="Montserrat-Bold"/>
                <a:sym typeface="Montserrat-Bold"/>
              </a:defRPr>
            </a:lvl1pPr>
          </a:lstStyle>
          <a:p>
            <a:pPr/>
            <a:r>
              <a:t>NEW
 ITEMS</a:t>
            </a:r>
          </a:p>
        </p:txBody>
      </p:sp>
      <p:sp>
        <p:nvSpPr>
          <p:cNvPr id="300" name="Рисунок 4"/>
          <p:cNvSpPr/>
          <p:nvPr>
            <p:ph type="pic" sz="quarter" idx="30"/>
          </p:nvPr>
        </p:nvSpPr>
        <p:spPr>
          <a:xfrm>
            <a:off x="2748468" y="2281234"/>
            <a:ext cx="1825027" cy="2312993"/>
          </a:xfrm>
          <a:prstGeom prst="rect">
            <a:avLst/>
          </a:prstGeom>
        </p:spPr>
        <p:txBody>
          <a:bodyPr lIns="91439" tIns="45719" rIns="91439" bIns="45719">
            <a:noAutofit/>
          </a:bodyPr>
          <a:lstStyle/>
          <a:p>
            <a:pPr/>
          </a:p>
        </p:txBody>
      </p:sp>
      <p:sp>
        <p:nvSpPr>
          <p:cNvPr id="301" name="Рисунок 4"/>
          <p:cNvSpPr/>
          <p:nvPr>
            <p:ph type="pic" sz="quarter" idx="31"/>
          </p:nvPr>
        </p:nvSpPr>
        <p:spPr>
          <a:xfrm>
            <a:off x="2748469" y="4580732"/>
            <a:ext cx="1825028" cy="2277268"/>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02">
    <p:spTree>
      <p:nvGrpSpPr>
        <p:cNvPr id="1" name=""/>
        <p:cNvGrpSpPr/>
        <p:nvPr/>
      </p:nvGrpSpPr>
      <p:grpSpPr>
        <a:xfrm>
          <a:off x="0" y="0"/>
          <a:ext cx="0" cy="0"/>
          <a:chOff x="0" y="0"/>
          <a:chExt cx="0" cy="0"/>
        </a:xfrm>
      </p:grpSpPr>
      <p:sp>
        <p:nvSpPr>
          <p:cNvPr id="2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2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26" name="Прямоугольник 8"/>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7" name="TITLE HERE"/>
          <p:cNvSpPr txBox="1"/>
          <p:nvPr>
            <p:ph type="title" hasCustomPrompt="1"/>
          </p:nvPr>
        </p:nvSpPr>
        <p:spPr>
          <a:xfrm>
            <a:off x="3559628" y="914400"/>
            <a:ext cx="2269011" cy="5029201"/>
          </a:xfrm>
          <a:prstGeom prst="rect">
            <a:avLst/>
          </a:prstGeom>
        </p:spPr>
        <p:txBody>
          <a:bodyPr/>
          <a:lstStyle/>
          <a:p>
            <a:pPr/>
            <a:r>
              <a:t>TITLE HERE</a:t>
            </a:r>
          </a:p>
        </p:txBody>
      </p:sp>
      <p:sp>
        <p:nvSpPr>
          <p:cNvPr id="28" name="Slide Number"/>
          <p:cNvSpPr txBox="1"/>
          <p:nvPr>
            <p:ph type="sldNum" sz="quarter" idx="2"/>
          </p:nvPr>
        </p:nvSpPr>
        <p:spPr>
          <a:prstGeom prst="rect">
            <a:avLst/>
          </a:prstGeom>
        </p:spPr>
        <p:txBody>
          <a:bodyPr/>
          <a:lstStyle/>
          <a:p>
            <a:pPr/>
            <a:fld id="{86CB4B4D-7CA3-9044-876B-883B54F8677D}" type="slidenum"/>
          </a:p>
        </p:txBody>
      </p:sp>
      <p:sp>
        <p:nvSpPr>
          <p:cNvPr id="29" name="Рисунок 4"/>
          <p:cNvSpPr/>
          <p:nvPr>
            <p:ph type="pic" sz="quarter" idx="21"/>
          </p:nvPr>
        </p:nvSpPr>
        <p:spPr>
          <a:xfrm>
            <a:off x="5857875" y="1257302"/>
            <a:ext cx="2000250" cy="4337957"/>
          </a:xfrm>
          <a:prstGeom prst="rect">
            <a:avLst/>
          </a:prstGeom>
        </p:spPr>
        <p:txBody>
          <a:bodyPr lIns="91439" tIns="45719" rIns="91439" bIns="45719">
            <a:noAutofit/>
          </a:bodyPr>
          <a:lstStyle/>
          <a:p>
            <a:pPr/>
          </a:p>
        </p:txBody>
      </p:sp>
      <p:sp>
        <p:nvSpPr>
          <p:cNvPr id="30" name="Body Level One…"/>
          <p:cNvSpPr txBox="1"/>
          <p:nvPr>
            <p:ph type="body" sz="quarter" idx="1" hasCustomPrompt="1"/>
          </p:nvPr>
        </p:nvSpPr>
        <p:spPr>
          <a:xfrm>
            <a:off x="1285875" y="1980407"/>
            <a:ext cx="2244516" cy="2838339"/>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31" name="Текст 7"/>
          <p:cNvSpPr/>
          <p:nvPr>
            <p:ph type="body" sz="quarter" idx="22" hasCustomPrompt="1"/>
          </p:nvPr>
        </p:nvSpPr>
        <p:spPr>
          <a:xfrm>
            <a:off x="1285875" y="1257299"/>
            <a:ext cx="2244516"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2" name="Рисунок 4"/>
          <p:cNvSpPr/>
          <p:nvPr>
            <p:ph type="pic" sz="quarter" idx="23"/>
          </p:nvPr>
        </p:nvSpPr>
        <p:spPr>
          <a:xfrm>
            <a:off x="2364582" y="4818743"/>
            <a:ext cx="1187582" cy="776513"/>
          </a:xfrm>
          <a:prstGeom prst="rect">
            <a:avLst/>
          </a:prstGeom>
        </p:spPr>
        <p:txBody>
          <a:bodyPr lIns="91439" tIns="45719" rIns="91439" bIns="45719">
            <a:noAutofit/>
          </a:bodyPr>
          <a:lstStyle/>
          <a:p>
            <a:pPr/>
          </a:p>
        </p:txBody>
      </p:sp>
      <p:sp>
        <p:nvSpPr>
          <p:cNvPr id="33" name="Текст 7"/>
          <p:cNvSpPr/>
          <p:nvPr>
            <p:ph type="body" sz="quarter" idx="24" hasCustomPrompt="1"/>
          </p:nvPr>
        </p:nvSpPr>
        <p:spPr>
          <a:xfrm>
            <a:off x="1285877" y="4818746"/>
            <a:ext cx="992981" cy="781958"/>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0">
    <p:spTree>
      <p:nvGrpSpPr>
        <p:cNvPr id="1" name=""/>
        <p:cNvGrpSpPr/>
        <p:nvPr/>
      </p:nvGrpSpPr>
      <p:grpSpPr>
        <a:xfrm>
          <a:off x="0" y="0"/>
          <a:ext cx="0" cy="0"/>
          <a:chOff x="0" y="0"/>
          <a:chExt cx="0" cy="0"/>
        </a:xfrm>
      </p:grpSpPr>
      <p:sp>
        <p:nvSpPr>
          <p:cNvPr id="30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30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310" name="Прямоугольник 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311"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312" name="Slide Number"/>
          <p:cNvSpPr txBox="1"/>
          <p:nvPr>
            <p:ph type="sldNum" sz="quarter" idx="2"/>
          </p:nvPr>
        </p:nvSpPr>
        <p:spPr>
          <a:prstGeom prst="rect">
            <a:avLst/>
          </a:prstGeom>
        </p:spPr>
        <p:txBody>
          <a:bodyPr/>
          <a:lstStyle/>
          <a:p>
            <a:pPr/>
            <a:fld id="{86CB4B4D-7CA3-9044-876B-883B54F8677D}" type="slidenum"/>
          </a:p>
        </p:txBody>
      </p:sp>
      <p:sp>
        <p:nvSpPr>
          <p:cNvPr id="313" name="Body Level One…"/>
          <p:cNvSpPr txBox="1"/>
          <p:nvPr>
            <p:ph type="body" sz="quarter" idx="1" hasCustomPrompt="1"/>
          </p:nvPr>
        </p:nvSpPr>
        <p:spPr>
          <a:xfrm>
            <a:off x="5086351" y="1257300"/>
            <a:ext cx="2771776" cy="4445000"/>
          </a:xfrm>
          <a:prstGeom prst="rect">
            <a:avLst/>
          </a:prstGeom>
        </p:spPr>
        <p:txBody>
          <a:bodyPr anchor="b"/>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314" name="TITLE HERE"/>
          <p:cNvSpPr txBox="1"/>
          <p:nvPr>
            <p:ph type="title" hasCustomPrompt="1"/>
          </p:nvPr>
        </p:nvSpPr>
        <p:spPr>
          <a:xfrm>
            <a:off x="1285875" y="3429000"/>
            <a:ext cx="2744392" cy="2273300"/>
          </a:xfrm>
          <a:prstGeom prst="rect">
            <a:avLst/>
          </a:prstGeom>
        </p:spPr>
        <p:txBody>
          <a:bodyPr anchor="b"/>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20 0">
    <p:spTree>
      <p:nvGrpSpPr>
        <p:cNvPr id="1" name=""/>
        <p:cNvGrpSpPr/>
        <p:nvPr/>
      </p:nvGrpSpPr>
      <p:grpSpPr>
        <a:xfrm>
          <a:off x="0" y="0"/>
          <a:ext cx="0" cy="0"/>
          <a:chOff x="0" y="0"/>
          <a:chExt cx="0" cy="0"/>
        </a:xfrm>
      </p:grpSpPr>
      <p:sp>
        <p:nvSpPr>
          <p:cNvPr id="321"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322" name="Slide Number"/>
          <p:cNvSpPr txBox="1"/>
          <p:nvPr>
            <p:ph type="sldNum" sz="quarter" idx="2"/>
          </p:nvPr>
        </p:nvSpPr>
        <p:spPr>
          <a:prstGeom prst="rect">
            <a:avLst/>
          </a:prstGeom>
        </p:spPr>
        <p:txBody>
          <a:bodyPr/>
          <a:lstStyle/>
          <a:p>
            <a:pPr/>
            <a:fld id="{86CB4B4D-7CA3-9044-876B-883B54F8677D}" type="slidenum"/>
          </a:p>
        </p:txBody>
      </p:sp>
      <p:sp>
        <p:nvSpPr>
          <p:cNvPr id="323" name="Body Level One…"/>
          <p:cNvSpPr txBox="1"/>
          <p:nvPr>
            <p:ph type="body" sz="quarter" idx="1" hasCustomPrompt="1"/>
          </p:nvPr>
        </p:nvSpPr>
        <p:spPr>
          <a:xfrm>
            <a:off x="5086351" y="1257300"/>
            <a:ext cx="2771776" cy="4445000"/>
          </a:xfrm>
          <a:prstGeom prst="rect">
            <a:avLst/>
          </a:prstGeom>
        </p:spPr>
        <p:txBody>
          <a:bodyPr anchor="b"/>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324" name="TITLE HERE"/>
          <p:cNvSpPr txBox="1"/>
          <p:nvPr>
            <p:ph type="title" hasCustomPrompt="1"/>
          </p:nvPr>
        </p:nvSpPr>
        <p:spPr>
          <a:xfrm>
            <a:off x="1285875" y="3429000"/>
            <a:ext cx="2744392" cy="2273300"/>
          </a:xfrm>
          <a:prstGeom prst="rect">
            <a:avLst/>
          </a:prstGeom>
        </p:spPr>
        <p:txBody>
          <a:bodyPr anchor="b"/>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21">
    <p:spTree>
      <p:nvGrpSpPr>
        <p:cNvPr id="1" name=""/>
        <p:cNvGrpSpPr/>
        <p:nvPr/>
      </p:nvGrpSpPr>
      <p:grpSpPr>
        <a:xfrm>
          <a:off x="0" y="0"/>
          <a:ext cx="0" cy="0"/>
          <a:chOff x="0" y="0"/>
          <a:chExt cx="0" cy="0"/>
        </a:xfrm>
      </p:grpSpPr>
      <p:sp>
        <p:nvSpPr>
          <p:cNvPr id="331" name="Slide Number"/>
          <p:cNvSpPr txBox="1"/>
          <p:nvPr>
            <p:ph type="sldNum" sz="quarter" idx="2"/>
          </p:nvPr>
        </p:nvSpPr>
        <p:spPr>
          <a:prstGeom prst="rect">
            <a:avLst/>
          </a:prstGeom>
        </p:spPr>
        <p:txBody>
          <a:bodyPr/>
          <a:lstStyle/>
          <a:p>
            <a:pPr/>
            <a:fld id="{86CB4B4D-7CA3-9044-876B-883B54F8677D}" type="slidenum"/>
          </a:p>
        </p:txBody>
      </p:sp>
      <p:sp>
        <p:nvSpPr>
          <p:cNvPr id="332" name="TITLE HERE"/>
          <p:cNvSpPr txBox="1"/>
          <p:nvPr>
            <p:ph type="title" hasCustomPrompt="1"/>
          </p:nvPr>
        </p:nvSpPr>
        <p:spPr>
          <a:xfrm>
            <a:off x="1271587" y="1919114"/>
            <a:ext cx="2758681" cy="1509890"/>
          </a:xfrm>
          <a:prstGeom prst="rect">
            <a:avLst/>
          </a:prstGeom>
        </p:spPr>
        <p:txBody>
          <a:bodyPr anchor="t"/>
          <a:lstStyle>
            <a:lvl1pPr algn="l">
              <a:lnSpc>
                <a:spcPct val="80000"/>
              </a:lnSpc>
            </a:lvl1pPr>
          </a:lstStyle>
          <a:p>
            <a:pPr/>
            <a:r>
              <a:t>TITLE HERE</a:t>
            </a:r>
          </a:p>
        </p:txBody>
      </p:sp>
      <p:sp>
        <p:nvSpPr>
          <p:cNvPr id="333" name="Рисунок 4"/>
          <p:cNvSpPr/>
          <p:nvPr>
            <p:ph type="pic" sz="quarter" idx="21"/>
          </p:nvPr>
        </p:nvSpPr>
        <p:spPr>
          <a:xfrm>
            <a:off x="4572001" y="884767"/>
            <a:ext cx="3286126" cy="1657351"/>
          </a:xfrm>
          <a:prstGeom prst="rect">
            <a:avLst/>
          </a:prstGeom>
        </p:spPr>
        <p:txBody>
          <a:bodyPr lIns="91439" tIns="45719" rIns="91439" bIns="45719">
            <a:noAutofit/>
          </a:bodyPr>
          <a:lstStyle/>
          <a:p>
            <a:pPr/>
          </a:p>
        </p:txBody>
      </p:sp>
      <p:sp>
        <p:nvSpPr>
          <p:cNvPr id="334" name="Рисунок 4"/>
          <p:cNvSpPr/>
          <p:nvPr>
            <p:ph type="pic" sz="quarter" idx="22"/>
          </p:nvPr>
        </p:nvSpPr>
        <p:spPr>
          <a:xfrm>
            <a:off x="4572001" y="2627841"/>
            <a:ext cx="3286126" cy="1657351"/>
          </a:xfrm>
          <a:prstGeom prst="rect">
            <a:avLst/>
          </a:prstGeom>
        </p:spPr>
        <p:txBody>
          <a:bodyPr lIns="91439" tIns="45719" rIns="91439" bIns="45719">
            <a:noAutofit/>
          </a:bodyPr>
          <a:lstStyle/>
          <a:p>
            <a:pPr/>
          </a:p>
        </p:txBody>
      </p:sp>
      <p:sp>
        <p:nvSpPr>
          <p:cNvPr id="335" name="Рисунок 4"/>
          <p:cNvSpPr/>
          <p:nvPr>
            <p:ph type="pic" sz="quarter" idx="23"/>
          </p:nvPr>
        </p:nvSpPr>
        <p:spPr>
          <a:xfrm>
            <a:off x="4572001" y="4370916"/>
            <a:ext cx="3286126" cy="1657351"/>
          </a:xfrm>
          <a:prstGeom prst="rect">
            <a:avLst/>
          </a:prstGeom>
        </p:spPr>
        <p:txBody>
          <a:bodyPr lIns="91439" tIns="45719" rIns="91439" bIns="45719">
            <a:noAutofit/>
          </a:bodyPr>
          <a:lstStyle/>
          <a:p>
            <a:pPr/>
          </a:p>
        </p:txBody>
      </p:sp>
      <p:sp>
        <p:nvSpPr>
          <p:cNvPr id="336" name="Body Level One…"/>
          <p:cNvSpPr txBox="1"/>
          <p:nvPr>
            <p:ph type="body" sz="quarter" idx="1" hasCustomPrompt="1"/>
          </p:nvPr>
        </p:nvSpPr>
        <p:spPr>
          <a:xfrm>
            <a:off x="1285875" y="1261819"/>
            <a:ext cx="2744392" cy="657296"/>
          </a:xfrm>
          <a:prstGeom prst="rect">
            <a:avLst/>
          </a:prstGeom>
        </p:spPr>
        <p:txBody>
          <a:bodyPr anchor="ctr"/>
          <a:lstStyle>
            <a:lvl1pPr>
              <a:lnSpc>
                <a:spcPct val="145000"/>
              </a:lnSpc>
              <a:spcBef>
                <a:spcPts val="0"/>
              </a:spcBef>
              <a:defRPr sz="700">
                <a:solidFill>
                  <a:schemeClr val="accent1">
                    <a:alpha val="80000"/>
                  </a:schemeClr>
                </a:solidFill>
                <a:latin typeface="Montserrat Bold"/>
                <a:ea typeface="Montserrat Bold"/>
                <a:cs typeface="Montserrat Bold"/>
                <a:sym typeface="Montserrat Bold"/>
              </a:defRPr>
            </a:lvl1pPr>
            <a:lvl2pPr>
              <a:lnSpc>
                <a:spcPct val="145000"/>
              </a:lnSpc>
              <a:spcBef>
                <a:spcPts val="0"/>
              </a:spcBef>
              <a:defRPr sz="700">
                <a:solidFill>
                  <a:schemeClr val="accent1">
                    <a:alpha val="80000"/>
                  </a:schemeClr>
                </a:solidFill>
                <a:latin typeface="Montserrat Bold"/>
                <a:ea typeface="Montserrat Bold"/>
                <a:cs typeface="Montserrat Bold"/>
                <a:sym typeface="Montserrat Bold"/>
              </a:defRPr>
            </a:lvl2pPr>
            <a:lvl3pPr>
              <a:lnSpc>
                <a:spcPct val="145000"/>
              </a:lnSpc>
              <a:spcBef>
                <a:spcPts val="0"/>
              </a:spcBef>
              <a:defRPr sz="700">
                <a:solidFill>
                  <a:schemeClr val="accent1">
                    <a:alpha val="80000"/>
                  </a:schemeClr>
                </a:solidFill>
                <a:latin typeface="Montserrat Bold"/>
                <a:ea typeface="Montserrat Bold"/>
                <a:cs typeface="Montserrat Bold"/>
                <a:sym typeface="Montserrat Bold"/>
              </a:defRPr>
            </a:lvl3pPr>
            <a:lvl4pPr>
              <a:lnSpc>
                <a:spcPct val="145000"/>
              </a:lnSpc>
              <a:spcBef>
                <a:spcPts val="0"/>
              </a:spcBef>
              <a:defRPr sz="700">
                <a:solidFill>
                  <a:schemeClr val="accent1">
                    <a:alpha val="80000"/>
                  </a:schemeClr>
                </a:solidFill>
                <a:latin typeface="Montserrat Bold"/>
                <a:ea typeface="Montserrat Bold"/>
                <a:cs typeface="Montserrat Bold"/>
                <a:sym typeface="Montserrat Bold"/>
              </a:defRPr>
            </a:lvl4pPr>
            <a:lvl5pPr>
              <a:lnSpc>
                <a:spcPct val="145000"/>
              </a:lnSpc>
              <a:spcBef>
                <a:spcPts val="0"/>
              </a:spcBef>
              <a:defRPr sz="700">
                <a:solidFill>
                  <a:schemeClr val="accent1">
                    <a:alpha val="80000"/>
                  </a:schemeClr>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337" name="Текст 7"/>
          <p:cNvSpPr/>
          <p:nvPr>
            <p:ph type="body" sz="quarter" idx="24" hasCustomPrompt="1"/>
          </p:nvPr>
        </p:nvSpPr>
        <p:spPr>
          <a:xfrm>
            <a:off x="1285875" y="3429003"/>
            <a:ext cx="2744391" cy="217170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2">
    <p:spTree>
      <p:nvGrpSpPr>
        <p:cNvPr id="1" name=""/>
        <p:cNvGrpSpPr/>
        <p:nvPr/>
      </p:nvGrpSpPr>
      <p:grpSpPr>
        <a:xfrm>
          <a:off x="0" y="0"/>
          <a:ext cx="0" cy="0"/>
          <a:chOff x="0" y="0"/>
          <a:chExt cx="0" cy="0"/>
        </a:xfrm>
      </p:grpSpPr>
      <p:sp>
        <p:nvSpPr>
          <p:cNvPr id="34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34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346" name="Прямоугольник 11"/>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347" name="Рисунок 4"/>
          <p:cNvSpPr/>
          <p:nvPr>
            <p:ph type="pic" sz="quarter" idx="21"/>
          </p:nvPr>
        </p:nvSpPr>
        <p:spPr>
          <a:xfrm>
            <a:off x="1289446" y="457200"/>
            <a:ext cx="1057276" cy="1014154"/>
          </a:xfrm>
          <a:prstGeom prst="rect">
            <a:avLst/>
          </a:prstGeom>
        </p:spPr>
        <p:txBody>
          <a:bodyPr lIns="91439" tIns="45719" rIns="91439" bIns="45719">
            <a:noAutofit/>
          </a:bodyPr>
          <a:lstStyle/>
          <a:p>
            <a:pPr/>
          </a:p>
        </p:txBody>
      </p:sp>
      <p:sp>
        <p:nvSpPr>
          <p:cNvPr id="348" name="Рисунок 4"/>
          <p:cNvSpPr/>
          <p:nvPr>
            <p:ph type="pic" sz="quarter" idx="22"/>
          </p:nvPr>
        </p:nvSpPr>
        <p:spPr>
          <a:xfrm>
            <a:off x="2929976" y="3397251"/>
            <a:ext cx="1642024" cy="1631949"/>
          </a:xfrm>
          <a:prstGeom prst="rect">
            <a:avLst/>
          </a:prstGeom>
        </p:spPr>
        <p:txBody>
          <a:bodyPr lIns="91439" tIns="45719" rIns="91439" bIns="45719">
            <a:noAutofit/>
          </a:bodyPr>
          <a:lstStyle/>
          <a:p>
            <a:pPr/>
          </a:p>
        </p:txBody>
      </p:sp>
      <p:sp>
        <p:nvSpPr>
          <p:cNvPr id="349" name="Рисунок 4"/>
          <p:cNvSpPr/>
          <p:nvPr>
            <p:ph type="pic" sz="quarter" idx="23"/>
          </p:nvPr>
        </p:nvSpPr>
        <p:spPr>
          <a:xfrm>
            <a:off x="1808796" y="5029205"/>
            <a:ext cx="1121181" cy="1155465"/>
          </a:xfrm>
          <a:prstGeom prst="rect">
            <a:avLst/>
          </a:prstGeom>
        </p:spPr>
        <p:txBody>
          <a:bodyPr lIns="91439" tIns="45719" rIns="91439" bIns="45719">
            <a:noAutofit/>
          </a:bodyPr>
          <a:lstStyle/>
          <a:p>
            <a:pPr/>
          </a:p>
        </p:txBody>
      </p:sp>
      <p:sp>
        <p:nvSpPr>
          <p:cNvPr id="350" name="Slide Number"/>
          <p:cNvSpPr txBox="1"/>
          <p:nvPr>
            <p:ph type="sldNum" sz="quarter" idx="2"/>
          </p:nvPr>
        </p:nvSpPr>
        <p:spPr>
          <a:prstGeom prst="rect">
            <a:avLst/>
          </a:prstGeom>
        </p:spPr>
        <p:txBody>
          <a:bodyPr/>
          <a:lstStyle/>
          <a:p>
            <a:pPr/>
            <a:fld id="{86CB4B4D-7CA3-9044-876B-883B54F8677D}" type="slidenum"/>
          </a:p>
        </p:txBody>
      </p:sp>
      <p:sp>
        <p:nvSpPr>
          <p:cNvPr id="351" name="TITLE HERE"/>
          <p:cNvSpPr txBox="1"/>
          <p:nvPr>
            <p:ph type="title" hasCustomPrompt="1"/>
          </p:nvPr>
        </p:nvSpPr>
        <p:spPr>
          <a:xfrm>
            <a:off x="5086351" y="1269260"/>
            <a:ext cx="2771776" cy="2127994"/>
          </a:xfrm>
          <a:prstGeom prst="rect">
            <a:avLst/>
          </a:prstGeom>
        </p:spPr>
        <p:txBody>
          <a:bodyPr anchor="b"/>
          <a:lstStyle>
            <a:lvl1pPr>
              <a:lnSpc>
                <a:spcPct val="80000"/>
              </a:lnSpc>
            </a:lvl1pPr>
          </a:lstStyle>
          <a:p>
            <a:pPr/>
            <a:r>
              <a:t>TITLE HERE</a:t>
            </a:r>
          </a:p>
        </p:txBody>
      </p:sp>
      <p:sp>
        <p:nvSpPr>
          <p:cNvPr id="352" name="Body Level One…"/>
          <p:cNvSpPr txBox="1"/>
          <p:nvPr>
            <p:ph type="body" sz="quarter" idx="1" hasCustomPrompt="1"/>
          </p:nvPr>
        </p:nvSpPr>
        <p:spPr>
          <a:xfrm>
            <a:off x="5086351" y="3429000"/>
            <a:ext cx="2771776" cy="2171700"/>
          </a:xfrm>
          <a:prstGeom prst="rect">
            <a:avLst/>
          </a:prstGeom>
        </p:spPr>
        <p:txBody>
          <a:bodyPr/>
          <a:lstStyle>
            <a:lvl1pPr algn="ctr">
              <a:lnSpc>
                <a:spcPct val="145000"/>
              </a:lnSpc>
              <a:spcBef>
                <a:spcPts val="0"/>
              </a:spcBef>
              <a:defRPr sz="700">
                <a:solidFill>
                  <a:srgbClr val="262626">
                    <a:alpha val="80000"/>
                  </a:srgbClr>
                </a:solidFill>
              </a:defRPr>
            </a:lvl1pPr>
            <a:lvl2pPr algn="ctr">
              <a:lnSpc>
                <a:spcPct val="145000"/>
              </a:lnSpc>
              <a:spcBef>
                <a:spcPts val="0"/>
              </a:spcBef>
              <a:defRPr sz="700">
                <a:solidFill>
                  <a:srgbClr val="262626">
                    <a:alpha val="80000"/>
                  </a:srgbClr>
                </a:solidFill>
              </a:defRPr>
            </a:lvl2pPr>
            <a:lvl3pPr algn="ctr">
              <a:lnSpc>
                <a:spcPct val="145000"/>
              </a:lnSpc>
              <a:spcBef>
                <a:spcPts val="0"/>
              </a:spcBef>
              <a:defRPr sz="700">
                <a:solidFill>
                  <a:srgbClr val="262626">
                    <a:alpha val="80000"/>
                  </a:srgbClr>
                </a:solidFill>
              </a:defRPr>
            </a:lvl3pPr>
            <a:lvl4pPr algn="ctr">
              <a:lnSpc>
                <a:spcPct val="145000"/>
              </a:lnSpc>
              <a:spcBef>
                <a:spcPts val="0"/>
              </a:spcBef>
              <a:defRPr sz="700">
                <a:solidFill>
                  <a:srgbClr val="262626">
                    <a:alpha val="80000"/>
                  </a:srgbClr>
                </a:solidFill>
              </a:defRPr>
            </a:lvl4pPr>
            <a:lvl5pPr algn="ct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3">
    <p:spTree>
      <p:nvGrpSpPr>
        <p:cNvPr id="1" name=""/>
        <p:cNvGrpSpPr/>
        <p:nvPr/>
      </p:nvGrpSpPr>
      <p:grpSpPr>
        <a:xfrm>
          <a:off x="0" y="0"/>
          <a:ext cx="0" cy="0"/>
          <a:chOff x="0" y="0"/>
          <a:chExt cx="0" cy="0"/>
        </a:xfrm>
      </p:grpSpPr>
      <p:sp>
        <p:nvSpPr>
          <p:cNvPr id="35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36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361" name="Body Level One…"/>
          <p:cNvSpPr txBox="1"/>
          <p:nvPr>
            <p:ph type="body" sz="quarter" idx="1" hasCustomPrompt="1"/>
          </p:nvPr>
        </p:nvSpPr>
        <p:spPr>
          <a:xfrm>
            <a:off x="4576574" y="1574008"/>
            <a:ext cx="1254343" cy="833184"/>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362" name="Текст 7"/>
          <p:cNvSpPr/>
          <p:nvPr>
            <p:ph type="body" sz="quarter" idx="21" hasCustomPrompt="1"/>
          </p:nvPr>
        </p:nvSpPr>
        <p:spPr>
          <a:xfrm>
            <a:off x="1285875" y="4114800"/>
            <a:ext cx="2228859" cy="1485900"/>
          </a:xfrm>
          <a:prstGeom prst="rect">
            <a:avLst/>
          </a:prstGeom>
        </p:spPr>
        <p:txBody>
          <a:bodyPr/>
          <a:lstStyle>
            <a:lvl1pPr>
              <a:defRPr sz="700">
                <a:solidFill>
                  <a:srgbClr val="262626">
                    <a:alpha val="70000"/>
                  </a:srgbClr>
                </a:solidFill>
              </a:defRPr>
            </a:lvl1pPr>
          </a:lstStyle>
          <a:p>
            <a:pPr/>
            <a:r>
              <a:t>Text</a:t>
            </a:r>
          </a:p>
        </p:txBody>
      </p:sp>
      <p:sp>
        <p:nvSpPr>
          <p:cNvPr id="363" name="Slide Number"/>
          <p:cNvSpPr txBox="1"/>
          <p:nvPr>
            <p:ph type="sldNum" sz="quarter" idx="2"/>
          </p:nvPr>
        </p:nvSpPr>
        <p:spPr>
          <a:prstGeom prst="rect">
            <a:avLst/>
          </a:prstGeom>
        </p:spPr>
        <p:txBody>
          <a:bodyPr/>
          <a:lstStyle/>
          <a:p>
            <a:pPr/>
            <a:fld id="{86CB4B4D-7CA3-9044-876B-883B54F8677D}" type="slidenum"/>
          </a:p>
        </p:txBody>
      </p:sp>
      <p:sp>
        <p:nvSpPr>
          <p:cNvPr id="364" name="Текст 7"/>
          <p:cNvSpPr/>
          <p:nvPr>
            <p:ph type="body" sz="quarter" idx="22" hasCustomPrompt="1"/>
          </p:nvPr>
        </p:nvSpPr>
        <p:spPr>
          <a:xfrm>
            <a:off x="4576574" y="1257299"/>
            <a:ext cx="1254343" cy="316704"/>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65" name="Текст 7"/>
          <p:cNvSpPr/>
          <p:nvPr>
            <p:ph type="body" sz="quarter" idx="23" hasCustomPrompt="1"/>
          </p:nvPr>
        </p:nvSpPr>
        <p:spPr>
          <a:xfrm>
            <a:off x="4030267" y="1257299"/>
            <a:ext cx="542920" cy="316704"/>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66" name="Текст 7"/>
          <p:cNvSpPr/>
          <p:nvPr>
            <p:ph type="body" sz="quarter" idx="24" hasCustomPrompt="1"/>
          </p:nvPr>
        </p:nvSpPr>
        <p:spPr>
          <a:xfrm>
            <a:off x="4576574" y="3156356"/>
            <a:ext cx="1254343" cy="83318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367" name="Текст 7"/>
          <p:cNvSpPr/>
          <p:nvPr>
            <p:ph type="body" sz="quarter" idx="25" hasCustomPrompt="1"/>
          </p:nvPr>
        </p:nvSpPr>
        <p:spPr>
          <a:xfrm>
            <a:off x="4576574" y="2839647"/>
            <a:ext cx="1254343" cy="31670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68" name="Текст 7"/>
          <p:cNvSpPr/>
          <p:nvPr>
            <p:ph type="body" sz="quarter" idx="26" hasCustomPrompt="1"/>
          </p:nvPr>
        </p:nvSpPr>
        <p:spPr>
          <a:xfrm>
            <a:off x="4030267" y="2839647"/>
            <a:ext cx="542920" cy="316703"/>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69" name="Текст 7"/>
          <p:cNvSpPr/>
          <p:nvPr>
            <p:ph type="body" sz="quarter" idx="27" hasCustomPrompt="1"/>
          </p:nvPr>
        </p:nvSpPr>
        <p:spPr>
          <a:xfrm>
            <a:off x="4576574" y="4753114"/>
            <a:ext cx="1254343" cy="83318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370" name="Текст 7"/>
          <p:cNvSpPr/>
          <p:nvPr>
            <p:ph type="body" sz="quarter" idx="28" hasCustomPrompt="1"/>
          </p:nvPr>
        </p:nvSpPr>
        <p:spPr>
          <a:xfrm>
            <a:off x="4576574" y="4436405"/>
            <a:ext cx="1254343" cy="31670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71" name="Текст 7"/>
          <p:cNvSpPr/>
          <p:nvPr>
            <p:ph type="body" sz="quarter" idx="29" hasCustomPrompt="1"/>
          </p:nvPr>
        </p:nvSpPr>
        <p:spPr>
          <a:xfrm>
            <a:off x="4030267" y="4436405"/>
            <a:ext cx="542920" cy="316703"/>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72" name="Текст 7"/>
          <p:cNvSpPr/>
          <p:nvPr>
            <p:ph type="body" sz="quarter" idx="30" hasCustomPrompt="1"/>
          </p:nvPr>
        </p:nvSpPr>
        <p:spPr>
          <a:xfrm>
            <a:off x="6604968" y="1574008"/>
            <a:ext cx="1254343" cy="83318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373" name="Текст 7"/>
          <p:cNvSpPr/>
          <p:nvPr>
            <p:ph type="body" sz="quarter" idx="31" hasCustomPrompt="1"/>
          </p:nvPr>
        </p:nvSpPr>
        <p:spPr>
          <a:xfrm>
            <a:off x="6604968" y="1257299"/>
            <a:ext cx="1254343" cy="316704"/>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74" name="Текст 7"/>
          <p:cNvSpPr/>
          <p:nvPr>
            <p:ph type="body" sz="quarter" idx="32" hasCustomPrompt="1"/>
          </p:nvPr>
        </p:nvSpPr>
        <p:spPr>
          <a:xfrm>
            <a:off x="6058660" y="1257299"/>
            <a:ext cx="542920" cy="316704"/>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75" name="Текст 7"/>
          <p:cNvSpPr/>
          <p:nvPr>
            <p:ph type="body" sz="quarter" idx="33" hasCustomPrompt="1"/>
          </p:nvPr>
        </p:nvSpPr>
        <p:spPr>
          <a:xfrm>
            <a:off x="6604968" y="3156356"/>
            <a:ext cx="1254343" cy="83318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376" name="Текст 7"/>
          <p:cNvSpPr/>
          <p:nvPr>
            <p:ph type="body" sz="quarter" idx="34" hasCustomPrompt="1"/>
          </p:nvPr>
        </p:nvSpPr>
        <p:spPr>
          <a:xfrm>
            <a:off x="6604968" y="2839647"/>
            <a:ext cx="1254343" cy="31670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77" name="Текст 7"/>
          <p:cNvSpPr/>
          <p:nvPr>
            <p:ph type="body" sz="quarter" idx="35" hasCustomPrompt="1"/>
          </p:nvPr>
        </p:nvSpPr>
        <p:spPr>
          <a:xfrm>
            <a:off x="6058660" y="2839647"/>
            <a:ext cx="542920" cy="316703"/>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78" name="Текст 7"/>
          <p:cNvSpPr/>
          <p:nvPr>
            <p:ph type="body" sz="quarter" idx="36" hasCustomPrompt="1"/>
          </p:nvPr>
        </p:nvSpPr>
        <p:spPr>
          <a:xfrm>
            <a:off x="6604968" y="4753114"/>
            <a:ext cx="1254343" cy="83318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379" name="Текст 7"/>
          <p:cNvSpPr/>
          <p:nvPr>
            <p:ph type="body" sz="quarter" idx="37" hasCustomPrompt="1"/>
          </p:nvPr>
        </p:nvSpPr>
        <p:spPr>
          <a:xfrm>
            <a:off x="6604968" y="4436405"/>
            <a:ext cx="1254343" cy="31670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80" name="Текст 7"/>
          <p:cNvSpPr/>
          <p:nvPr>
            <p:ph type="body" sz="quarter" idx="38" hasCustomPrompt="1"/>
          </p:nvPr>
        </p:nvSpPr>
        <p:spPr>
          <a:xfrm>
            <a:off x="6058660" y="4436405"/>
            <a:ext cx="542920" cy="316703"/>
          </a:xfrm>
          <a:prstGeom prst="rect">
            <a:avLst/>
          </a:prstGeom>
          <a:solidFill>
            <a:srgbClr val="FFFFFF"/>
          </a:solidFill>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381" name="Текст 7"/>
          <p:cNvSpPr/>
          <p:nvPr>
            <p:ph type="body" sz="quarter" idx="39" hasCustomPrompt="1"/>
          </p:nvPr>
        </p:nvSpPr>
        <p:spPr>
          <a:xfrm>
            <a:off x="1285875" y="3429000"/>
            <a:ext cx="2228859" cy="685800"/>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382" name="TITLE HERE"/>
          <p:cNvSpPr txBox="1"/>
          <p:nvPr>
            <p:ph type="title" hasCustomPrompt="1"/>
          </p:nvPr>
        </p:nvSpPr>
        <p:spPr>
          <a:xfrm>
            <a:off x="1285875" y="1257303"/>
            <a:ext cx="2739817" cy="2171701"/>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4">
    <p:spTree>
      <p:nvGrpSpPr>
        <p:cNvPr id="1" name=""/>
        <p:cNvGrpSpPr/>
        <p:nvPr/>
      </p:nvGrpSpPr>
      <p:grpSpPr>
        <a:xfrm>
          <a:off x="0" y="0"/>
          <a:ext cx="0" cy="0"/>
          <a:chOff x="0" y="0"/>
          <a:chExt cx="0" cy="0"/>
        </a:xfrm>
      </p:grpSpPr>
      <p:sp>
        <p:nvSpPr>
          <p:cNvPr id="38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39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391" name="Прямоугольник 8"/>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392" name="Рисунок 4"/>
          <p:cNvSpPr/>
          <p:nvPr>
            <p:ph type="pic" sz="half" idx="21"/>
          </p:nvPr>
        </p:nvSpPr>
        <p:spPr>
          <a:xfrm>
            <a:off x="1285877" y="1"/>
            <a:ext cx="3286126" cy="6858001"/>
          </a:xfrm>
          <a:prstGeom prst="rect">
            <a:avLst/>
          </a:prstGeom>
        </p:spPr>
        <p:txBody>
          <a:bodyPr lIns="91439" tIns="45719" rIns="91439" bIns="45719">
            <a:noAutofit/>
          </a:bodyPr>
          <a:lstStyle/>
          <a:p>
            <a:pPr/>
          </a:p>
        </p:txBody>
      </p:sp>
      <p:sp>
        <p:nvSpPr>
          <p:cNvPr id="393" name="Slide Number"/>
          <p:cNvSpPr txBox="1"/>
          <p:nvPr>
            <p:ph type="sldNum" sz="quarter" idx="2"/>
          </p:nvPr>
        </p:nvSpPr>
        <p:spPr>
          <a:prstGeom prst="rect">
            <a:avLst/>
          </a:prstGeom>
        </p:spPr>
        <p:txBody>
          <a:bodyPr/>
          <a:lstStyle/>
          <a:p>
            <a:pPr/>
            <a:fld id="{86CB4B4D-7CA3-9044-876B-883B54F8677D}" type="slidenum"/>
          </a:p>
        </p:txBody>
      </p:sp>
      <p:sp>
        <p:nvSpPr>
          <p:cNvPr id="394" name="Body Level One…"/>
          <p:cNvSpPr txBox="1"/>
          <p:nvPr>
            <p:ph type="body" sz="quarter" idx="1" hasCustomPrompt="1"/>
          </p:nvPr>
        </p:nvSpPr>
        <p:spPr>
          <a:xfrm>
            <a:off x="5086351" y="1267973"/>
            <a:ext cx="2771776"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395" name="TITLE HERE"/>
          <p:cNvSpPr txBox="1"/>
          <p:nvPr>
            <p:ph type="title" hasCustomPrompt="1"/>
          </p:nvPr>
        </p:nvSpPr>
        <p:spPr>
          <a:xfrm>
            <a:off x="5086351" y="1991080"/>
            <a:ext cx="2758681" cy="1996990"/>
          </a:xfrm>
          <a:prstGeom prst="rect">
            <a:avLst/>
          </a:prstGeom>
        </p:spPr>
        <p:txBody>
          <a:bodyPr anchor="t"/>
          <a:lstStyle>
            <a:lvl1pPr algn="l">
              <a:lnSpc>
                <a:spcPct val="80000"/>
              </a:lnSpc>
            </a:lvl1pPr>
          </a:lstStyle>
          <a:p>
            <a:pPr/>
            <a:r>
              <a:t>TITLE HERE</a:t>
            </a:r>
          </a:p>
        </p:txBody>
      </p:sp>
      <p:sp>
        <p:nvSpPr>
          <p:cNvPr id="396" name="Текст 7"/>
          <p:cNvSpPr/>
          <p:nvPr>
            <p:ph type="body" sz="quarter" idx="22" hasCustomPrompt="1"/>
          </p:nvPr>
        </p:nvSpPr>
        <p:spPr>
          <a:xfrm>
            <a:off x="5093551" y="3988067"/>
            <a:ext cx="2751478"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5">
    <p:spTree>
      <p:nvGrpSpPr>
        <p:cNvPr id="1" name=""/>
        <p:cNvGrpSpPr/>
        <p:nvPr/>
      </p:nvGrpSpPr>
      <p:grpSpPr>
        <a:xfrm>
          <a:off x="0" y="0"/>
          <a:ext cx="0" cy="0"/>
          <a:chOff x="0" y="0"/>
          <a:chExt cx="0" cy="0"/>
        </a:xfrm>
      </p:grpSpPr>
      <p:sp>
        <p:nvSpPr>
          <p:cNvPr id="40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0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05" name="Прямоугольник 7"/>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406" name="Рисунок 4"/>
          <p:cNvSpPr/>
          <p:nvPr>
            <p:ph type="pic" sz="half" idx="21"/>
          </p:nvPr>
        </p:nvSpPr>
        <p:spPr>
          <a:xfrm>
            <a:off x="4572001" y="0"/>
            <a:ext cx="3286126" cy="6858000"/>
          </a:xfrm>
          <a:prstGeom prst="rect">
            <a:avLst/>
          </a:prstGeom>
        </p:spPr>
        <p:txBody>
          <a:bodyPr lIns="91439" tIns="45719" rIns="91439" bIns="45719">
            <a:noAutofit/>
          </a:bodyPr>
          <a:lstStyle/>
          <a:p>
            <a:pPr/>
          </a:p>
        </p:txBody>
      </p:sp>
      <p:sp>
        <p:nvSpPr>
          <p:cNvPr id="407" name="Slide Number"/>
          <p:cNvSpPr txBox="1"/>
          <p:nvPr>
            <p:ph type="sldNum" sz="quarter" idx="2"/>
          </p:nvPr>
        </p:nvSpPr>
        <p:spPr>
          <a:prstGeom prst="rect">
            <a:avLst/>
          </a:prstGeom>
        </p:spPr>
        <p:txBody>
          <a:bodyPr/>
          <a:lstStyle/>
          <a:p>
            <a:pPr/>
            <a:fld id="{86CB4B4D-7CA3-9044-876B-883B54F8677D}" type="slidenum"/>
          </a:p>
        </p:txBody>
      </p:sp>
      <p:sp>
        <p:nvSpPr>
          <p:cNvPr id="408" name="Body Level One…"/>
          <p:cNvSpPr txBox="1"/>
          <p:nvPr>
            <p:ph type="body" sz="quarter" idx="1" hasCustomPrompt="1"/>
          </p:nvPr>
        </p:nvSpPr>
        <p:spPr>
          <a:xfrm>
            <a:off x="1293076" y="1257300"/>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09" name="TITLE HERE"/>
          <p:cNvSpPr txBox="1"/>
          <p:nvPr>
            <p:ph type="title" hasCustomPrompt="1"/>
          </p:nvPr>
        </p:nvSpPr>
        <p:spPr>
          <a:xfrm>
            <a:off x="1285877" y="1980407"/>
            <a:ext cx="2744392" cy="2007663"/>
          </a:xfrm>
          <a:prstGeom prst="rect">
            <a:avLst/>
          </a:prstGeom>
        </p:spPr>
        <p:txBody>
          <a:bodyPr anchor="t"/>
          <a:lstStyle>
            <a:lvl1pPr algn="l">
              <a:lnSpc>
                <a:spcPct val="80000"/>
              </a:lnSpc>
            </a:lvl1pPr>
          </a:lstStyle>
          <a:p>
            <a:pPr/>
            <a:r>
              <a:t>TITLE HERE</a:t>
            </a:r>
          </a:p>
        </p:txBody>
      </p:sp>
      <p:sp>
        <p:nvSpPr>
          <p:cNvPr id="410" name="Текст 7"/>
          <p:cNvSpPr/>
          <p:nvPr>
            <p:ph type="body" sz="quarter" idx="22"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411" name="Прямоугольник 6"/>
          <p:cNvSpPr/>
          <p:nvPr/>
        </p:nvSpPr>
        <p:spPr>
          <a:xfrm>
            <a:off x="-2537" y="2"/>
            <a:ext cx="2515026" cy="6858001"/>
          </a:xfrm>
          <a:prstGeom prst="rect">
            <a:avLst/>
          </a:prstGeom>
          <a:solidFill>
            <a:srgbClr val="262626">
              <a:alpha val="2000"/>
            </a:srgbClr>
          </a:solidFill>
          <a:ln w="12700">
            <a:miter lim="400000"/>
          </a:ln>
        </p:spPr>
        <p:txBody>
          <a:bodyPr lIns="45719" rIns="45719" anchor="ctr"/>
          <a:lstStyle/>
          <a:p>
            <a:pPr algn="ctr">
              <a:defRPr sz="1300">
                <a:solidFill>
                  <a:srgbClr val="FFFFFF"/>
                </a:solidFill>
              </a:defRPr>
            </a:pPr>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6">
    <p:spTree>
      <p:nvGrpSpPr>
        <p:cNvPr id="1" name=""/>
        <p:cNvGrpSpPr/>
        <p:nvPr/>
      </p:nvGrpSpPr>
      <p:grpSpPr>
        <a:xfrm>
          <a:off x="0" y="0"/>
          <a:ext cx="0" cy="0"/>
          <a:chOff x="0" y="0"/>
          <a:chExt cx="0" cy="0"/>
        </a:xfrm>
      </p:grpSpPr>
      <p:sp>
        <p:nvSpPr>
          <p:cNvPr id="41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1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20" name="Прямоугольник 11"/>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421" name="Рисунок 4"/>
          <p:cNvSpPr/>
          <p:nvPr>
            <p:ph type="pic" sz="quarter" idx="21"/>
          </p:nvPr>
        </p:nvSpPr>
        <p:spPr>
          <a:xfrm>
            <a:off x="1285875" y="4"/>
            <a:ext cx="1594485" cy="3342639"/>
          </a:xfrm>
          <a:prstGeom prst="rect">
            <a:avLst/>
          </a:prstGeom>
        </p:spPr>
        <p:txBody>
          <a:bodyPr lIns="91439" tIns="45719" rIns="91439" bIns="45719">
            <a:noAutofit/>
          </a:bodyPr>
          <a:lstStyle/>
          <a:p>
            <a:pPr/>
          </a:p>
        </p:txBody>
      </p:sp>
      <p:sp>
        <p:nvSpPr>
          <p:cNvPr id="422" name="Slide Number"/>
          <p:cNvSpPr txBox="1"/>
          <p:nvPr>
            <p:ph type="sldNum" sz="quarter" idx="2"/>
          </p:nvPr>
        </p:nvSpPr>
        <p:spPr>
          <a:prstGeom prst="rect">
            <a:avLst/>
          </a:prstGeom>
        </p:spPr>
        <p:txBody>
          <a:bodyPr/>
          <a:lstStyle/>
          <a:p>
            <a:pPr/>
            <a:fld id="{86CB4B4D-7CA3-9044-876B-883B54F8677D}" type="slidenum"/>
          </a:p>
        </p:txBody>
      </p:sp>
      <p:sp>
        <p:nvSpPr>
          <p:cNvPr id="423" name="Body Level One…"/>
          <p:cNvSpPr txBox="1"/>
          <p:nvPr>
            <p:ph type="body" sz="quarter" idx="1" hasCustomPrompt="1"/>
          </p:nvPr>
        </p:nvSpPr>
        <p:spPr>
          <a:xfrm>
            <a:off x="5086351" y="1512095"/>
            <a:ext cx="2771776"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24" name="TITLE HERE"/>
          <p:cNvSpPr txBox="1"/>
          <p:nvPr>
            <p:ph type="title" hasCustomPrompt="1"/>
          </p:nvPr>
        </p:nvSpPr>
        <p:spPr>
          <a:xfrm>
            <a:off x="5086351" y="2235202"/>
            <a:ext cx="2758681" cy="1752868"/>
          </a:xfrm>
          <a:prstGeom prst="rect">
            <a:avLst/>
          </a:prstGeom>
        </p:spPr>
        <p:txBody>
          <a:bodyPr anchor="t"/>
          <a:lstStyle>
            <a:lvl1pPr algn="l">
              <a:lnSpc>
                <a:spcPct val="80000"/>
              </a:lnSpc>
            </a:lvl1pPr>
          </a:lstStyle>
          <a:p>
            <a:pPr/>
            <a:r>
              <a:t>TITLE HERE</a:t>
            </a:r>
          </a:p>
        </p:txBody>
      </p:sp>
      <p:sp>
        <p:nvSpPr>
          <p:cNvPr id="425" name="Текст 7"/>
          <p:cNvSpPr/>
          <p:nvPr>
            <p:ph type="body" sz="quarter" idx="22" hasCustomPrompt="1"/>
          </p:nvPr>
        </p:nvSpPr>
        <p:spPr>
          <a:xfrm>
            <a:off x="5093551" y="3988067"/>
            <a:ext cx="2751478"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426" name="Рисунок 4"/>
          <p:cNvSpPr/>
          <p:nvPr>
            <p:ph type="pic" sz="quarter" idx="23"/>
          </p:nvPr>
        </p:nvSpPr>
        <p:spPr>
          <a:xfrm>
            <a:off x="2977515" y="1512095"/>
            <a:ext cx="1594485" cy="4088605"/>
          </a:xfrm>
          <a:prstGeom prst="rect">
            <a:avLst/>
          </a:prstGeom>
        </p:spPr>
        <p:txBody>
          <a:bodyPr lIns="91439" tIns="45719" rIns="91439" bIns="45719">
            <a:noAutofit/>
          </a:bodyPr>
          <a:lstStyle/>
          <a:p>
            <a:pPr/>
          </a:p>
        </p:txBody>
      </p:sp>
      <p:sp>
        <p:nvSpPr>
          <p:cNvPr id="427" name="Рисунок 4"/>
          <p:cNvSpPr/>
          <p:nvPr>
            <p:ph type="pic" sz="quarter" idx="24"/>
          </p:nvPr>
        </p:nvSpPr>
        <p:spPr>
          <a:xfrm>
            <a:off x="1285875" y="3515364"/>
            <a:ext cx="1594485" cy="3342640"/>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7">
    <p:spTree>
      <p:nvGrpSpPr>
        <p:cNvPr id="1" name=""/>
        <p:cNvGrpSpPr/>
        <p:nvPr/>
      </p:nvGrpSpPr>
      <p:grpSpPr>
        <a:xfrm>
          <a:off x="0" y="0"/>
          <a:ext cx="0" cy="0"/>
          <a:chOff x="0" y="0"/>
          <a:chExt cx="0" cy="0"/>
        </a:xfrm>
      </p:grpSpPr>
      <p:sp>
        <p:nvSpPr>
          <p:cNvPr id="43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3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36" name="Рисунок 4"/>
          <p:cNvSpPr/>
          <p:nvPr>
            <p:ph type="pic" sz="quarter" idx="21"/>
          </p:nvPr>
        </p:nvSpPr>
        <p:spPr>
          <a:xfrm>
            <a:off x="4572001" y="4"/>
            <a:ext cx="1594485" cy="3342639"/>
          </a:xfrm>
          <a:prstGeom prst="rect">
            <a:avLst/>
          </a:prstGeom>
        </p:spPr>
        <p:txBody>
          <a:bodyPr lIns="91439" tIns="45719" rIns="91439" bIns="45719">
            <a:noAutofit/>
          </a:bodyPr>
          <a:lstStyle/>
          <a:p>
            <a:pPr/>
          </a:p>
        </p:txBody>
      </p:sp>
      <p:sp>
        <p:nvSpPr>
          <p:cNvPr id="437" name="Slide Number"/>
          <p:cNvSpPr txBox="1"/>
          <p:nvPr>
            <p:ph type="sldNum" sz="quarter" idx="2"/>
          </p:nvPr>
        </p:nvSpPr>
        <p:spPr>
          <a:prstGeom prst="rect">
            <a:avLst/>
          </a:prstGeom>
        </p:spPr>
        <p:txBody>
          <a:bodyPr/>
          <a:lstStyle/>
          <a:p>
            <a:pPr/>
            <a:fld id="{86CB4B4D-7CA3-9044-876B-883B54F8677D}" type="slidenum"/>
          </a:p>
        </p:txBody>
      </p:sp>
      <p:sp>
        <p:nvSpPr>
          <p:cNvPr id="438"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39"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440" name="Текст 7"/>
          <p:cNvSpPr/>
          <p:nvPr>
            <p:ph type="body" sz="quarter" idx="22"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441" name="Прямоугольник 25"/>
          <p:cNvSpPr/>
          <p:nvPr/>
        </p:nvSpPr>
        <p:spPr>
          <a:xfrm>
            <a:off x="6628973" y="2"/>
            <a:ext cx="2515027" cy="6858001"/>
          </a:xfrm>
          <a:prstGeom prst="rect">
            <a:avLst/>
          </a:prstGeom>
          <a:solidFill>
            <a:srgbClr val="262626">
              <a:alpha val="2000"/>
            </a:srgbClr>
          </a:solidFill>
          <a:ln w="12700">
            <a:miter lim="400000"/>
          </a:ln>
        </p:spPr>
        <p:txBody>
          <a:bodyPr lIns="45719" rIns="45719" anchor="ctr"/>
          <a:lstStyle/>
          <a:p>
            <a:pPr algn="ctr">
              <a:defRPr sz="1300">
                <a:solidFill>
                  <a:srgbClr val="FFFFFF"/>
                </a:solidFill>
              </a:defRPr>
            </a:pPr>
          </a:p>
        </p:txBody>
      </p:sp>
      <p:sp>
        <p:nvSpPr>
          <p:cNvPr id="442" name="Рисунок 4"/>
          <p:cNvSpPr/>
          <p:nvPr>
            <p:ph type="pic" sz="quarter" idx="23"/>
          </p:nvPr>
        </p:nvSpPr>
        <p:spPr>
          <a:xfrm>
            <a:off x="6263640" y="1512095"/>
            <a:ext cx="1594485" cy="4088605"/>
          </a:xfrm>
          <a:prstGeom prst="rect">
            <a:avLst/>
          </a:prstGeom>
        </p:spPr>
        <p:txBody>
          <a:bodyPr lIns="91439" tIns="45719" rIns="91439" bIns="45719">
            <a:noAutofit/>
          </a:bodyPr>
          <a:lstStyle/>
          <a:p>
            <a:pPr/>
          </a:p>
        </p:txBody>
      </p:sp>
      <p:sp>
        <p:nvSpPr>
          <p:cNvPr id="443" name="Рисунок 4"/>
          <p:cNvSpPr/>
          <p:nvPr>
            <p:ph type="pic" sz="quarter" idx="24"/>
          </p:nvPr>
        </p:nvSpPr>
        <p:spPr>
          <a:xfrm>
            <a:off x="4572001" y="3515364"/>
            <a:ext cx="1594485" cy="3342640"/>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8">
    <p:spTree>
      <p:nvGrpSpPr>
        <p:cNvPr id="1" name=""/>
        <p:cNvGrpSpPr/>
        <p:nvPr/>
      </p:nvGrpSpPr>
      <p:grpSpPr>
        <a:xfrm>
          <a:off x="0" y="0"/>
          <a:ext cx="0" cy="0"/>
          <a:chOff x="0" y="0"/>
          <a:chExt cx="0" cy="0"/>
        </a:xfrm>
      </p:grpSpPr>
      <p:sp>
        <p:nvSpPr>
          <p:cNvPr id="45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5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52" name="Прямоугольник 6"/>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453" name="TITLE HERE"/>
          <p:cNvSpPr txBox="1"/>
          <p:nvPr>
            <p:ph type="title" hasCustomPrompt="1"/>
          </p:nvPr>
        </p:nvSpPr>
        <p:spPr>
          <a:xfrm>
            <a:off x="1285875" y="3429001"/>
            <a:ext cx="3286125" cy="2171699"/>
          </a:xfrm>
          <a:prstGeom prst="rect">
            <a:avLst/>
          </a:prstGeom>
        </p:spPr>
        <p:txBody>
          <a:bodyPr anchor="b"/>
          <a:lstStyle>
            <a:lvl1pPr algn="l">
              <a:lnSpc>
                <a:spcPct val="80000"/>
              </a:lnSpc>
            </a:lvl1pPr>
          </a:lstStyle>
          <a:p>
            <a:pPr/>
            <a:r>
              <a:t>TITLE HERE</a:t>
            </a:r>
          </a:p>
        </p:txBody>
      </p:sp>
      <p:sp>
        <p:nvSpPr>
          <p:cNvPr id="454" name="Slide Number"/>
          <p:cNvSpPr txBox="1"/>
          <p:nvPr>
            <p:ph type="sldNum" sz="quarter" idx="2"/>
          </p:nvPr>
        </p:nvSpPr>
        <p:spPr>
          <a:prstGeom prst="rect">
            <a:avLst/>
          </a:prstGeom>
        </p:spPr>
        <p:txBody>
          <a:bodyPr/>
          <a:lstStyle/>
          <a:p>
            <a:pPr/>
            <a:fld id="{86CB4B4D-7CA3-9044-876B-883B54F8677D}" type="slidenum"/>
          </a:p>
        </p:txBody>
      </p:sp>
      <p:sp>
        <p:nvSpPr>
          <p:cNvPr id="455" name="Body Level One…"/>
          <p:cNvSpPr txBox="1"/>
          <p:nvPr>
            <p:ph type="body" sz="quarter" idx="1" hasCustomPrompt="1"/>
          </p:nvPr>
        </p:nvSpPr>
        <p:spPr>
          <a:xfrm>
            <a:off x="1285875" y="1257300"/>
            <a:ext cx="1552282" cy="581660"/>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56" name="Рисунок 8"/>
          <p:cNvSpPr/>
          <p:nvPr>
            <p:ph type="pic" sz="half" idx="21"/>
          </p:nvPr>
        </p:nvSpPr>
        <p:spPr>
          <a:xfrm>
            <a:off x="4572000" y="1571625"/>
            <a:ext cx="3675039" cy="3714750"/>
          </a:xfrm>
          <a:prstGeom prst="rect">
            <a:avLst/>
          </a:prstGeom>
        </p:spPr>
        <p:txBody>
          <a:bodyPr lIns="91439" tIns="45719" rIns="91439" bIns="45719">
            <a:noAutofit/>
          </a:bodyPr>
          <a:lstStyle/>
          <a:p>
            <a:pPr/>
          </a:p>
        </p:txBody>
      </p:sp>
      <p:sp>
        <p:nvSpPr>
          <p:cNvPr id="457" name="Текст 7"/>
          <p:cNvSpPr/>
          <p:nvPr>
            <p:ph type="body" sz="quarter" idx="22" hasCustomPrompt="1"/>
          </p:nvPr>
        </p:nvSpPr>
        <p:spPr>
          <a:xfrm>
            <a:off x="2838155" y="1257300"/>
            <a:ext cx="1728327" cy="2171701"/>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03">
    <p:spTree>
      <p:nvGrpSpPr>
        <p:cNvPr id="1" name=""/>
        <p:cNvGrpSpPr/>
        <p:nvPr/>
      </p:nvGrpSpPr>
      <p:grpSpPr>
        <a:xfrm>
          <a:off x="0" y="0"/>
          <a:ext cx="0" cy="0"/>
          <a:chOff x="0" y="0"/>
          <a:chExt cx="0" cy="0"/>
        </a:xfrm>
      </p:grpSpPr>
      <p:sp>
        <p:nvSpPr>
          <p:cNvPr id="4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2" name="Прямоугольник 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43" name="Рисунок 4"/>
          <p:cNvSpPr/>
          <p:nvPr>
            <p:ph type="pic" sz="half" idx="21"/>
          </p:nvPr>
        </p:nvSpPr>
        <p:spPr>
          <a:xfrm>
            <a:off x="3312267" y="0"/>
            <a:ext cx="2515027" cy="6858000"/>
          </a:xfrm>
          <a:prstGeom prst="rect">
            <a:avLst/>
          </a:prstGeom>
        </p:spPr>
        <p:txBody>
          <a:bodyPr lIns="91439" tIns="45719" rIns="91439" bIns="45719">
            <a:noAutofit/>
          </a:bodyPr>
          <a:lstStyle/>
          <a:p>
            <a:pPr/>
          </a:p>
        </p:txBody>
      </p:sp>
      <p:sp>
        <p:nvSpPr>
          <p:cNvPr id="44" name="Slide Number"/>
          <p:cNvSpPr txBox="1"/>
          <p:nvPr>
            <p:ph type="sldNum" sz="quarter" idx="2"/>
          </p:nvPr>
        </p:nvSpPr>
        <p:spPr>
          <a:prstGeom prst="rect">
            <a:avLst/>
          </a:prstGeom>
        </p:spPr>
        <p:txBody>
          <a:bodyPr/>
          <a:lstStyle/>
          <a:p>
            <a:pPr/>
            <a:fld id="{86CB4B4D-7CA3-9044-876B-883B54F8677D}" type="slidenum"/>
          </a:p>
        </p:txBody>
      </p:sp>
      <p:sp>
        <p:nvSpPr>
          <p:cNvPr id="45" name="TITLE HERE"/>
          <p:cNvSpPr txBox="1"/>
          <p:nvPr>
            <p:ph type="title" hasCustomPrompt="1"/>
          </p:nvPr>
        </p:nvSpPr>
        <p:spPr>
          <a:prstGeom prst="rect">
            <a:avLst/>
          </a:prstGeom>
        </p:spPr>
        <p:txBody>
          <a:bodyPr/>
          <a:lstStyle/>
          <a:p>
            <a:pPr/>
            <a:r>
              <a:t>TITLE HERE</a:t>
            </a:r>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29">
    <p:spTree>
      <p:nvGrpSpPr>
        <p:cNvPr id="1" name=""/>
        <p:cNvGrpSpPr/>
        <p:nvPr/>
      </p:nvGrpSpPr>
      <p:grpSpPr>
        <a:xfrm>
          <a:off x="0" y="0"/>
          <a:ext cx="0" cy="0"/>
          <a:chOff x="0" y="0"/>
          <a:chExt cx="0" cy="0"/>
        </a:xfrm>
      </p:grpSpPr>
      <p:sp>
        <p:nvSpPr>
          <p:cNvPr id="46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6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66" name="Прямоугольник 6"/>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467" name="TITLE HERE"/>
          <p:cNvSpPr txBox="1"/>
          <p:nvPr>
            <p:ph type="title" hasCustomPrompt="1"/>
          </p:nvPr>
        </p:nvSpPr>
        <p:spPr>
          <a:xfrm>
            <a:off x="4572001" y="3429001"/>
            <a:ext cx="3286126" cy="2171699"/>
          </a:xfrm>
          <a:prstGeom prst="rect">
            <a:avLst/>
          </a:prstGeom>
        </p:spPr>
        <p:txBody>
          <a:bodyPr anchor="b"/>
          <a:lstStyle>
            <a:lvl1pPr algn="l">
              <a:lnSpc>
                <a:spcPct val="80000"/>
              </a:lnSpc>
            </a:lvl1pPr>
          </a:lstStyle>
          <a:p>
            <a:pPr/>
            <a:r>
              <a:t>TITLE HERE</a:t>
            </a:r>
          </a:p>
        </p:txBody>
      </p:sp>
      <p:sp>
        <p:nvSpPr>
          <p:cNvPr id="468" name="Slide Number"/>
          <p:cNvSpPr txBox="1"/>
          <p:nvPr>
            <p:ph type="sldNum" sz="quarter" idx="2"/>
          </p:nvPr>
        </p:nvSpPr>
        <p:spPr>
          <a:prstGeom prst="rect">
            <a:avLst/>
          </a:prstGeom>
        </p:spPr>
        <p:txBody>
          <a:bodyPr/>
          <a:lstStyle/>
          <a:p>
            <a:pPr/>
            <a:fld id="{86CB4B4D-7CA3-9044-876B-883B54F8677D}" type="slidenum"/>
          </a:p>
        </p:txBody>
      </p:sp>
      <p:sp>
        <p:nvSpPr>
          <p:cNvPr id="469" name="Body Level One…"/>
          <p:cNvSpPr txBox="1"/>
          <p:nvPr>
            <p:ph type="body" sz="quarter" idx="1" hasCustomPrompt="1"/>
          </p:nvPr>
        </p:nvSpPr>
        <p:spPr>
          <a:xfrm>
            <a:off x="4572001" y="1257300"/>
            <a:ext cx="1552282" cy="581660"/>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70" name="Рисунок 8"/>
          <p:cNvSpPr/>
          <p:nvPr>
            <p:ph type="pic" sz="quarter" idx="21"/>
          </p:nvPr>
        </p:nvSpPr>
        <p:spPr>
          <a:xfrm>
            <a:off x="1107716" y="1685925"/>
            <a:ext cx="3458768" cy="3486151"/>
          </a:xfrm>
          <a:prstGeom prst="rect">
            <a:avLst/>
          </a:prstGeom>
        </p:spPr>
        <p:txBody>
          <a:bodyPr lIns="91439" tIns="45719" rIns="91439" bIns="45719">
            <a:noAutofit/>
          </a:bodyPr>
          <a:lstStyle/>
          <a:p>
            <a:pPr/>
          </a:p>
        </p:txBody>
      </p:sp>
      <p:sp>
        <p:nvSpPr>
          <p:cNvPr id="471" name="Текст 7"/>
          <p:cNvSpPr/>
          <p:nvPr>
            <p:ph type="body" sz="quarter" idx="22" hasCustomPrompt="1"/>
          </p:nvPr>
        </p:nvSpPr>
        <p:spPr>
          <a:xfrm>
            <a:off x="6124281" y="1257300"/>
            <a:ext cx="1728328" cy="2171701"/>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0">
    <p:spTree>
      <p:nvGrpSpPr>
        <p:cNvPr id="1" name=""/>
        <p:cNvGrpSpPr/>
        <p:nvPr/>
      </p:nvGrpSpPr>
      <p:grpSpPr>
        <a:xfrm>
          <a:off x="0" y="0"/>
          <a:ext cx="0" cy="0"/>
          <a:chOff x="0" y="0"/>
          <a:chExt cx="0" cy="0"/>
        </a:xfrm>
      </p:grpSpPr>
      <p:sp>
        <p:nvSpPr>
          <p:cNvPr id="47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7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80" name="Рисунок 4"/>
          <p:cNvSpPr/>
          <p:nvPr>
            <p:ph type="pic" sz="half" idx="21"/>
          </p:nvPr>
        </p:nvSpPr>
        <p:spPr>
          <a:xfrm>
            <a:off x="4572001" y="2"/>
            <a:ext cx="4572001" cy="3428999"/>
          </a:xfrm>
          <a:prstGeom prst="rect">
            <a:avLst/>
          </a:prstGeom>
        </p:spPr>
        <p:txBody>
          <a:bodyPr lIns="91439" tIns="45719" rIns="91439" bIns="45719">
            <a:noAutofit/>
          </a:bodyPr>
          <a:lstStyle/>
          <a:p>
            <a:pPr/>
          </a:p>
        </p:txBody>
      </p:sp>
      <p:sp>
        <p:nvSpPr>
          <p:cNvPr id="481" name="Рисунок 4"/>
          <p:cNvSpPr/>
          <p:nvPr>
            <p:ph type="pic" sz="quarter" idx="22"/>
          </p:nvPr>
        </p:nvSpPr>
        <p:spPr>
          <a:xfrm>
            <a:off x="6686550" y="3429005"/>
            <a:ext cx="2457452" cy="3432179"/>
          </a:xfrm>
          <a:prstGeom prst="rect">
            <a:avLst/>
          </a:prstGeom>
        </p:spPr>
        <p:txBody>
          <a:bodyPr lIns="91439" tIns="45719" rIns="91439" bIns="45719">
            <a:noAutofit/>
          </a:bodyPr>
          <a:lstStyle/>
          <a:p>
            <a:pPr/>
          </a:p>
        </p:txBody>
      </p:sp>
      <p:sp>
        <p:nvSpPr>
          <p:cNvPr id="482" name="Прямоугольник 1"/>
          <p:cNvSpPr/>
          <p:nvPr/>
        </p:nvSpPr>
        <p:spPr>
          <a:xfrm>
            <a:off x="4572003" y="3429004"/>
            <a:ext cx="2114552" cy="343218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483"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484"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485" name="Текст 7"/>
          <p:cNvSpPr/>
          <p:nvPr>
            <p:ph type="body" sz="quarter" idx="23"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486" name="Slide Number"/>
          <p:cNvSpPr txBox="1"/>
          <p:nvPr>
            <p:ph type="sldNum" sz="quarter" idx="2"/>
          </p:nvPr>
        </p:nvSpPr>
        <p:spPr>
          <a:xfrm>
            <a:off x="6553200" y="6172200"/>
            <a:ext cx="2133600" cy="368301"/>
          </a:xfrm>
          <a:prstGeom prst="rect">
            <a:avLst/>
          </a:prstGeom>
        </p:spPr>
        <p:txBody>
          <a:bodyPr/>
          <a:lstStyle>
            <a:lvl1pPr algn="l">
              <a:defRPr>
                <a:latin typeface="Work Sans ExtraBold"/>
                <a:ea typeface="Work Sans ExtraBold"/>
                <a:cs typeface="Work Sans ExtraBold"/>
                <a:sym typeface="Work Sans ExtraBol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1">
    <p:spTree>
      <p:nvGrpSpPr>
        <p:cNvPr id="1" name=""/>
        <p:cNvGrpSpPr/>
        <p:nvPr/>
      </p:nvGrpSpPr>
      <p:grpSpPr>
        <a:xfrm>
          <a:off x="0" y="0"/>
          <a:ext cx="0" cy="0"/>
          <a:chOff x="0" y="0"/>
          <a:chExt cx="0" cy="0"/>
        </a:xfrm>
      </p:grpSpPr>
      <p:sp>
        <p:nvSpPr>
          <p:cNvPr id="49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49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95" name="Рисунок 4"/>
          <p:cNvSpPr/>
          <p:nvPr>
            <p:ph type="pic" idx="21"/>
          </p:nvPr>
        </p:nvSpPr>
        <p:spPr>
          <a:xfrm>
            <a:off x="0" y="0"/>
            <a:ext cx="4030267" cy="6858000"/>
          </a:xfrm>
          <a:prstGeom prst="rect">
            <a:avLst/>
          </a:prstGeom>
        </p:spPr>
        <p:txBody>
          <a:bodyPr lIns="91439" tIns="45719" rIns="91439" bIns="45719">
            <a:noAutofit/>
          </a:bodyPr>
          <a:lstStyle/>
          <a:p>
            <a:pPr/>
          </a:p>
        </p:txBody>
      </p:sp>
      <p:sp>
        <p:nvSpPr>
          <p:cNvPr id="496" name="Slide Number"/>
          <p:cNvSpPr txBox="1"/>
          <p:nvPr>
            <p:ph type="sldNum" sz="quarter" idx="2"/>
          </p:nvPr>
        </p:nvSpPr>
        <p:spPr>
          <a:prstGeom prst="rect">
            <a:avLst/>
          </a:prstGeom>
        </p:spPr>
        <p:txBody>
          <a:bodyPr/>
          <a:lstStyle/>
          <a:p>
            <a:pPr/>
            <a:fld id="{86CB4B4D-7CA3-9044-876B-883B54F8677D}" type="slidenum"/>
          </a:p>
        </p:txBody>
      </p:sp>
      <p:sp>
        <p:nvSpPr>
          <p:cNvPr id="497" name="Прямоугольник 40"/>
          <p:cNvSpPr/>
          <p:nvPr/>
        </p:nvSpPr>
        <p:spPr>
          <a:xfrm>
            <a:off x="4572001" y="4373710"/>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498" name="Рисунок 4"/>
          <p:cNvSpPr/>
          <p:nvPr>
            <p:ph type="pic" sz="quarter" idx="22"/>
          </p:nvPr>
        </p:nvSpPr>
        <p:spPr>
          <a:xfrm>
            <a:off x="4829173" y="4629148"/>
            <a:ext cx="1021560" cy="685803"/>
          </a:xfrm>
          <a:prstGeom prst="rect">
            <a:avLst/>
          </a:prstGeom>
        </p:spPr>
        <p:txBody>
          <a:bodyPr lIns="91439" tIns="45719" rIns="91439" bIns="45719">
            <a:noAutofit/>
          </a:bodyPr>
          <a:lstStyle/>
          <a:p>
            <a:pPr/>
          </a:p>
        </p:txBody>
      </p:sp>
      <p:sp>
        <p:nvSpPr>
          <p:cNvPr id="499" name="Прямоугольник 42"/>
          <p:cNvSpPr/>
          <p:nvPr/>
        </p:nvSpPr>
        <p:spPr>
          <a:xfrm>
            <a:off x="6322219" y="4373710"/>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500" name="Рисунок 4"/>
          <p:cNvSpPr/>
          <p:nvPr>
            <p:ph type="pic" sz="quarter" idx="23"/>
          </p:nvPr>
        </p:nvSpPr>
        <p:spPr>
          <a:xfrm>
            <a:off x="6579393" y="4629148"/>
            <a:ext cx="1021560" cy="685803"/>
          </a:xfrm>
          <a:prstGeom prst="rect">
            <a:avLst/>
          </a:prstGeom>
        </p:spPr>
        <p:txBody>
          <a:bodyPr lIns="91439" tIns="45719" rIns="91439" bIns="45719">
            <a:noAutofit/>
          </a:bodyPr>
          <a:lstStyle/>
          <a:p>
            <a:pPr/>
          </a:p>
        </p:txBody>
      </p:sp>
      <p:sp>
        <p:nvSpPr>
          <p:cNvPr id="501" name="Прямоугольник 44"/>
          <p:cNvSpPr/>
          <p:nvPr/>
        </p:nvSpPr>
        <p:spPr>
          <a:xfrm>
            <a:off x="4572001" y="2814640"/>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502" name="Рисунок 4"/>
          <p:cNvSpPr/>
          <p:nvPr>
            <p:ph type="pic" sz="quarter" idx="24"/>
          </p:nvPr>
        </p:nvSpPr>
        <p:spPr>
          <a:xfrm>
            <a:off x="4829173" y="3070080"/>
            <a:ext cx="1021560" cy="685803"/>
          </a:xfrm>
          <a:prstGeom prst="rect">
            <a:avLst/>
          </a:prstGeom>
        </p:spPr>
        <p:txBody>
          <a:bodyPr lIns="91439" tIns="45719" rIns="91439" bIns="45719">
            <a:noAutofit/>
          </a:bodyPr>
          <a:lstStyle/>
          <a:p>
            <a:pPr/>
          </a:p>
        </p:txBody>
      </p:sp>
      <p:sp>
        <p:nvSpPr>
          <p:cNvPr id="503" name="Прямоугольник 47"/>
          <p:cNvSpPr/>
          <p:nvPr/>
        </p:nvSpPr>
        <p:spPr>
          <a:xfrm>
            <a:off x="6322219" y="2814640"/>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504" name="Рисунок 4"/>
          <p:cNvSpPr/>
          <p:nvPr>
            <p:ph type="pic" sz="quarter" idx="25"/>
          </p:nvPr>
        </p:nvSpPr>
        <p:spPr>
          <a:xfrm>
            <a:off x="6579393" y="3070079"/>
            <a:ext cx="1021560" cy="685803"/>
          </a:xfrm>
          <a:prstGeom prst="rect">
            <a:avLst/>
          </a:prstGeom>
        </p:spPr>
        <p:txBody>
          <a:bodyPr lIns="91439" tIns="45719" rIns="91439" bIns="45719">
            <a:noAutofit/>
          </a:bodyPr>
          <a:lstStyle/>
          <a:p>
            <a:pPr/>
          </a:p>
        </p:txBody>
      </p:sp>
      <p:sp>
        <p:nvSpPr>
          <p:cNvPr id="505" name="Прямоугольник 49"/>
          <p:cNvSpPr/>
          <p:nvPr/>
        </p:nvSpPr>
        <p:spPr>
          <a:xfrm>
            <a:off x="4572001" y="1262065"/>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506" name="Рисунок 4"/>
          <p:cNvSpPr/>
          <p:nvPr>
            <p:ph type="pic" sz="quarter" idx="26"/>
          </p:nvPr>
        </p:nvSpPr>
        <p:spPr>
          <a:xfrm>
            <a:off x="4829173" y="1517503"/>
            <a:ext cx="1021560" cy="685803"/>
          </a:xfrm>
          <a:prstGeom prst="rect">
            <a:avLst/>
          </a:prstGeom>
        </p:spPr>
        <p:txBody>
          <a:bodyPr lIns="91439" tIns="45719" rIns="91439" bIns="45719">
            <a:noAutofit/>
          </a:bodyPr>
          <a:lstStyle/>
          <a:p>
            <a:pPr/>
          </a:p>
        </p:txBody>
      </p:sp>
      <p:sp>
        <p:nvSpPr>
          <p:cNvPr id="507" name="Прямоугольник 51"/>
          <p:cNvSpPr/>
          <p:nvPr/>
        </p:nvSpPr>
        <p:spPr>
          <a:xfrm>
            <a:off x="6322219" y="1262065"/>
            <a:ext cx="1535907" cy="1228726"/>
          </a:xfrm>
          <a:prstGeom prst="rect">
            <a:avLst/>
          </a:prstGeom>
          <a:ln w="3175">
            <a:solidFill>
              <a:srgbClr val="262626">
                <a:alpha val="50000"/>
              </a:srgbClr>
            </a:solidFill>
            <a:miter/>
          </a:ln>
        </p:spPr>
        <p:txBody>
          <a:bodyPr lIns="45719" rIns="45719" anchor="ctr"/>
          <a:lstStyle/>
          <a:p>
            <a:pPr algn="ctr">
              <a:defRPr sz="1300">
                <a:solidFill>
                  <a:srgbClr val="FFFFFF"/>
                </a:solidFill>
              </a:defRPr>
            </a:pPr>
          </a:p>
        </p:txBody>
      </p:sp>
      <p:sp>
        <p:nvSpPr>
          <p:cNvPr id="508" name="Рисунок 4"/>
          <p:cNvSpPr/>
          <p:nvPr>
            <p:ph type="pic" sz="quarter" idx="27"/>
          </p:nvPr>
        </p:nvSpPr>
        <p:spPr>
          <a:xfrm>
            <a:off x="6579393" y="1517503"/>
            <a:ext cx="1021560" cy="685803"/>
          </a:xfrm>
          <a:prstGeom prst="rect">
            <a:avLst/>
          </a:prstGeom>
        </p:spPr>
        <p:txBody>
          <a:bodyPr lIns="91439" tIns="45719" rIns="91439" bIns="45719">
            <a:noAutofit/>
          </a:bodyPr>
          <a:lstStyle/>
          <a:p>
            <a:pPr/>
          </a:p>
        </p:txBody>
      </p:sp>
      <p:sp>
        <p:nvSpPr>
          <p:cNvPr id="509"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510"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511" name="Текст 7"/>
          <p:cNvSpPr/>
          <p:nvPr>
            <p:ph type="body" sz="quarter" idx="28" hasCustomPrompt="1"/>
          </p:nvPr>
        </p:nvSpPr>
        <p:spPr>
          <a:xfrm>
            <a:off x="1293079" y="3988067"/>
            <a:ext cx="1831122"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3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2">
    <p:spTree>
      <p:nvGrpSpPr>
        <p:cNvPr id="1" name=""/>
        <p:cNvGrpSpPr/>
        <p:nvPr/>
      </p:nvGrpSpPr>
      <p:grpSpPr>
        <a:xfrm>
          <a:off x="0" y="0"/>
          <a:ext cx="0" cy="0"/>
          <a:chOff x="0" y="0"/>
          <a:chExt cx="0" cy="0"/>
        </a:xfrm>
      </p:grpSpPr>
      <p:sp>
        <p:nvSpPr>
          <p:cNvPr id="51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51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520" name="Прямоугольник 10"/>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521" name="Рисунок 4"/>
          <p:cNvSpPr/>
          <p:nvPr>
            <p:ph type="pic" idx="21"/>
          </p:nvPr>
        </p:nvSpPr>
        <p:spPr>
          <a:xfrm>
            <a:off x="0" y="0"/>
            <a:ext cx="4030267" cy="6858000"/>
          </a:xfrm>
          <a:prstGeom prst="rect">
            <a:avLst/>
          </a:prstGeom>
        </p:spPr>
        <p:txBody>
          <a:bodyPr lIns="91439" tIns="45719" rIns="91439" bIns="45719">
            <a:noAutofit/>
          </a:bodyPr>
          <a:lstStyle/>
          <a:p>
            <a:pPr/>
          </a:p>
        </p:txBody>
      </p:sp>
      <p:sp>
        <p:nvSpPr>
          <p:cNvPr id="522" name="Slide Number"/>
          <p:cNvSpPr txBox="1"/>
          <p:nvPr>
            <p:ph type="sldNum" sz="quarter" idx="2"/>
          </p:nvPr>
        </p:nvSpPr>
        <p:spPr>
          <a:prstGeom prst="rect">
            <a:avLst/>
          </a:prstGeom>
        </p:spPr>
        <p:txBody>
          <a:bodyPr/>
          <a:lstStyle/>
          <a:p>
            <a:pPr/>
            <a:fld id="{86CB4B4D-7CA3-9044-876B-883B54F8677D}" type="slidenum"/>
          </a:p>
        </p:txBody>
      </p:sp>
      <p:sp>
        <p:nvSpPr>
          <p:cNvPr id="523" name="Body Level One…"/>
          <p:cNvSpPr txBox="1"/>
          <p:nvPr>
            <p:ph type="body" sz="quarter" idx="1" hasCustomPrompt="1"/>
          </p:nvPr>
        </p:nvSpPr>
        <p:spPr>
          <a:xfrm>
            <a:off x="5800725" y="5314950"/>
            <a:ext cx="2057400" cy="285750"/>
          </a:xfrm>
          <a:prstGeom prst="rect">
            <a:avLst/>
          </a:prstGeom>
        </p:spPr>
        <p:txBody>
          <a:bodyP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524" name="Текст 7"/>
          <p:cNvSpPr/>
          <p:nvPr>
            <p:ph type="body" sz="quarter" idx="22" hasCustomPrompt="1"/>
          </p:nvPr>
        </p:nvSpPr>
        <p:spPr>
          <a:xfrm>
            <a:off x="5800725" y="5607050"/>
            <a:ext cx="2057400" cy="37465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525" name="Текст 7"/>
          <p:cNvSpPr/>
          <p:nvPr>
            <p:ph type="body" sz="quarter" idx="23" hasCustomPrompt="1"/>
          </p:nvPr>
        </p:nvSpPr>
        <p:spPr>
          <a:xfrm>
            <a:off x="5086351" y="1279263"/>
            <a:ext cx="2771776" cy="3661037"/>
          </a:xfrm>
          <a:prstGeom prst="rect">
            <a:avLst/>
          </a:prstGeom>
        </p:spPr>
        <p:txBody>
          <a:bodyPr/>
          <a:lstStyle>
            <a:lvl1pPr>
              <a:lnSpc>
                <a:spcPct val="100000"/>
              </a:lnSpc>
              <a:spcBef>
                <a:spcPts val="0"/>
              </a:spcBef>
              <a:defRPr>
                <a:latin typeface="Montserrat Bold"/>
                <a:ea typeface="Montserrat Bold"/>
                <a:cs typeface="Montserrat Bold"/>
                <a:sym typeface="Montserrat Bold"/>
              </a:defRPr>
            </a:lvl1pPr>
          </a:lstStyle>
          <a:p>
            <a:pPr/>
            <a:r>
              <a:t>WRITE TEXT HERE</a:t>
            </a:r>
          </a:p>
        </p:txBody>
      </p:sp>
      <p:sp>
        <p:nvSpPr>
          <p:cNvPr id="526" name="Рисунок 13"/>
          <p:cNvSpPr/>
          <p:nvPr>
            <p:ph type="pic" sz="quarter" idx="24"/>
          </p:nvPr>
        </p:nvSpPr>
        <p:spPr>
          <a:xfrm>
            <a:off x="5086351" y="5346700"/>
            <a:ext cx="600075" cy="599282"/>
          </a:xfrm>
          <a:prstGeom prst="rect">
            <a:avLst/>
          </a:prstGeom>
        </p:spPr>
        <p:txBody>
          <a:bodyPr lIns="91439" tIns="45719" rIns="91439" bIns="45719">
            <a:noAutofit/>
          </a:bodyPr>
          <a:lstStyle/>
          <a:p>
            <a:pPr/>
          </a:p>
        </p:txBody>
      </p:sp>
      <p:sp>
        <p:nvSpPr>
          <p:cNvPr id="527" name="Прямая соединительная линия 3"/>
          <p:cNvSpPr/>
          <p:nvPr/>
        </p:nvSpPr>
        <p:spPr>
          <a:xfrm>
            <a:off x="5686424" y="5607050"/>
            <a:ext cx="2144318" cy="0"/>
          </a:xfrm>
          <a:prstGeom prst="line">
            <a:avLst/>
          </a:prstGeom>
          <a:ln w="3175">
            <a:solidFill>
              <a:srgbClr val="262626">
                <a:alpha val="20000"/>
              </a:srgbClr>
            </a:solidFill>
            <a:miter/>
          </a:ln>
        </p:spPr>
        <p:txBody>
          <a:bodyPr lIns="45719" rIns="45719"/>
          <a:lstStyle/>
          <a:p>
            <a:pPr/>
          </a:p>
        </p:txBody>
      </p:sp>
      <p:sp>
        <p:nvSpPr>
          <p:cNvPr id="528" name="Текст 7"/>
          <p:cNvSpPr/>
          <p:nvPr>
            <p:ph type="body" sz="quarter" idx="25" hasCustomPrompt="1"/>
          </p:nvPr>
        </p:nvSpPr>
        <p:spPr>
          <a:xfrm>
            <a:off x="1285875" y="1279262"/>
            <a:ext cx="2744392"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529"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3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3">
    <p:spTree>
      <p:nvGrpSpPr>
        <p:cNvPr id="1" name=""/>
        <p:cNvGrpSpPr/>
        <p:nvPr/>
      </p:nvGrpSpPr>
      <p:grpSpPr>
        <a:xfrm>
          <a:off x="0" y="0"/>
          <a:ext cx="0" cy="0"/>
          <a:chOff x="0" y="0"/>
          <a:chExt cx="0" cy="0"/>
        </a:xfrm>
      </p:grpSpPr>
      <p:sp>
        <p:nvSpPr>
          <p:cNvPr id="53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53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538"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539" name="Body Level One…"/>
          <p:cNvSpPr txBox="1"/>
          <p:nvPr>
            <p:ph type="body" sz="quarter" idx="1" hasCustomPrompt="1"/>
          </p:nvPr>
        </p:nvSpPr>
        <p:spPr>
          <a:xfrm>
            <a:off x="2665272" y="4800600"/>
            <a:ext cx="638630" cy="800100"/>
          </a:xfrm>
          <a:prstGeom prst="rect">
            <a:avLst/>
          </a:prstGeom>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vl2pPr algn="ctr">
              <a:lnSpc>
                <a:spcPct val="145000"/>
              </a:lnSpc>
              <a:spcBef>
                <a:spcPts val="0"/>
              </a:spcBef>
              <a:defRPr sz="1800">
                <a:solidFill>
                  <a:srgbClr val="262626">
                    <a:alpha val="80000"/>
                  </a:srgbClr>
                </a:solidFill>
                <a:latin typeface="fontello"/>
                <a:ea typeface="fontello"/>
                <a:cs typeface="fontello"/>
                <a:sym typeface="fontello"/>
              </a:defRPr>
            </a:lvl2pPr>
            <a:lvl3pPr algn="ctr">
              <a:lnSpc>
                <a:spcPct val="145000"/>
              </a:lnSpc>
              <a:spcBef>
                <a:spcPts val="0"/>
              </a:spcBef>
              <a:defRPr sz="1800">
                <a:solidFill>
                  <a:srgbClr val="262626">
                    <a:alpha val="80000"/>
                  </a:srgbClr>
                </a:solidFill>
                <a:latin typeface="fontello"/>
                <a:ea typeface="fontello"/>
                <a:cs typeface="fontello"/>
                <a:sym typeface="fontello"/>
              </a:defRPr>
            </a:lvl3pPr>
            <a:lvl4pPr algn="ctr">
              <a:lnSpc>
                <a:spcPct val="145000"/>
              </a:lnSpc>
              <a:spcBef>
                <a:spcPts val="0"/>
              </a:spcBef>
              <a:defRPr sz="1800">
                <a:solidFill>
                  <a:srgbClr val="262626">
                    <a:alpha val="80000"/>
                  </a:srgbClr>
                </a:solidFill>
                <a:latin typeface="fontello"/>
                <a:ea typeface="fontello"/>
                <a:cs typeface="fontello"/>
                <a:sym typeface="fontello"/>
              </a:defRPr>
            </a:lvl4pPr>
            <a:lvl5pPr algn="ctr">
              <a:lnSpc>
                <a:spcPct val="145000"/>
              </a:lnSpc>
              <a:spcBef>
                <a:spcPts val="0"/>
              </a:spcBef>
              <a:defRPr sz="1800">
                <a:solidFill>
                  <a:srgbClr val="262626">
                    <a:alpha val="80000"/>
                  </a:srgbClr>
                </a:solidFill>
                <a:latin typeface="fontello"/>
                <a:ea typeface="fontello"/>
                <a:cs typeface="fontello"/>
                <a:sym typeface="fontello"/>
              </a:defRPr>
            </a:lvl5pPr>
          </a:lstStyle>
          <a:p>
            <a:pPr/>
            <a:r>
              <a:t></a:t>
            </a:r>
          </a:p>
          <a:p>
            <a:pPr lvl="1"/>
            <a:r>
              <a:t/>
            </a:r>
          </a:p>
          <a:p>
            <a:pPr lvl="2"/>
            <a:r>
              <a:t/>
            </a:r>
          </a:p>
          <a:p>
            <a:pPr lvl="3"/>
            <a:r>
              <a:t/>
            </a:r>
          </a:p>
          <a:p>
            <a:pPr lvl="4"/>
            <a:r>
              <a:t/>
            </a:r>
          </a:p>
        </p:txBody>
      </p:sp>
      <p:sp>
        <p:nvSpPr>
          <p:cNvPr id="540" name="Текст 7"/>
          <p:cNvSpPr/>
          <p:nvPr>
            <p:ph type="body" sz="quarter" idx="22" hasCustomPrompt="1"/>
          </p:nvPr>
        </p:nvSpPr>
        <p:spPr>
          <a:xfrm>
            <a:off x="3702136" y="4800600"/>
            <a:ext cx="638630" cy="800100"/>
          </a:xfrm>
          <a:prstGeom prst="rect">
            <a:avLst/>
          </a:prstGeom>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541" name="Текст 7"/>
          <p:cNvSpPr/>
          <p:nvPr>
            <p:ph type="body" sz="quarter" idx="23" hasCustomPrompt="1"/>
          </p:nvPr>
        </p:nvSpPr>
        <p:spPr>
          <a:xfrm>
            <a:off x="4780641" y="4800600"/>
            <a:ext cx="638630" cy="800100"/>
          </a:xfrm>
          <a:prstGeom prst="rect">
            <a:avLst/>
          </a:prstGeom>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542" name="Текст 7"/>
          <p:cNvSpPr/>
          <p:nvPr>
            <p:ph type="body" sz="quarter" idx="24" hasCustomPrompt="1"/>
          </p:nvPr>
        </p:nvSpPr>
        <p:spPr>
          <a:xfrm>
            <a:off x="5816686" y="4800600"/>
            <a:ext cx="638630" cy="800100"/>
          </a:xfrm>
          <a:prstGeom prst="rect">
            <a:avLst/>
          </a:prstGeom>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543" name="Freeform 930">
            <a:hlinkClick r:id="rId3" invalidUrl="" action="ppaction://hlinksldjump" tgtFrame="" tooltip="" history="1" highlightClick="0" endSnd="0"/>
          </p:cNvPr>
          <p:cNvSpPr/>
          <p:nvPr/>
        </p:nvSpPr>
        <p:spPr>
          <a:xfrm>
            <a:off x="8685525" y="501252"/>
            <a:ext cx="117080" cy="140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534" y="2372"/>
                </a:moveTo>
                <a:cubicBezTo>
                  <a:pt x="1122" y="2372"/>
                  <a:pt x="1122" y="2372"/>
                  <a:pt x="1122" y="2372"/>
                </a:cubicBezTo>
                <a:cubicBezTo>
                  <a:pt x="505" y="2372"/>
                  <a:pt x="0" y="1873"/>
                  <a:pt x="0" y="1186"/>
                </a:cubicBezTo>
                <a:cubicBezTo>
                  <a:pt x="0" y="499"/>
                  <a:pt x="505" y="0"/>
                  <a:pt x="1122" y="0"/>
                </a:cubicBezTo>
                <a:cubicBezTo>
                  <a:pt x="20534" y="0"/>
                  <a:pt x="20534" y="0"/>
                  <a:pt x="20534" y="0"/>
                </a:cubicBezTo>
                <a:cubicBezTo>
                  <a:pt x="21095" y="0"/>
                  <a:pt x="21600" y="499"/>
                  <a:pt x="21600" y="1186"/>
                </a:cubicBezTo>
                <a:cubicBezTo>
                  <a:pt x="21600" y="1873"/>
                  <a:pt x="21095" y="2372"/>
                  <a:pt x="20534" y="2372"/>
                </a:cubicBezTo>
                <a:close/>
                <a:moveTo>
                  <a:pt x="21600" y="7616"/>
                </a:moveTo>
                <a:cubicBezTo>
                  <a:pt x="21600" y="6929"/>
                  <a:pt x="21095" y="6430"/>
                  <a:pt x="20534" y="6430"/>
                </a:cubicBezTo>
                <a:cubicBezTo>
                  <a:pt x="1122" y="6430"/>
                  <a:pt x="1122" y="6430"/>
                  <a:pt x="1122" y="6430"/>
                </a:cubicBezTo>
                <a:cubicBezTo>
                  <a:pt x="505" y="6430"/>
                  <a:pt x="0" y="6929"/>
                  <a:pt x="0" y="7616"/>
                </a:cubicBezTo>
                <a:cubicBezTo>
                  <a:pt x="0" y="8240"/>
                  <a:pt x="505" y="8802"/>
                  <a:pt x="1122" y="8802"/>
                </a:cubicBezTo>
                <a:cubicBezTo>
                  <a:pt x="20534" y="8802"/>
                  <a:pt x="20534" y="8802"/>
                  <a:pt x="20534" y="8802"/>
                </a:cubicBezTo>
                <a:cubicBezTo>
                  <a:pt x="21095" y="8802"/>
                  <a:pt x="21600" y="8240"/>
                  <a:pt x="21600" y="7616"/>
                </a:cubicBezTo>
                <a:close/>
                <a:moveTo>
                  <a:pt x="21600" y="13984"/>
                </a:moveTo>
                <a:cubicBezTo>
                  <a:pt x="21600" y="13360"/>
                  <a:pt x="21095" y="12798"/>
                  <a:pt x="20534" y="12798"/>
                </a:cubicBezTo>
                <a:cubicBezTo>
                  <a:pt x="1122" y="12798"/>
                  <a:pt x="1122" y="12798"/>
                  <a:pt x="1122" y="12798"/>
                </a:cubicBezTo>
                <a:cubicBezTo>
                  <a:pt x="505" y="12798"/>
                  <a:pt x="0" y="13360"/>
                  <a:pt x="0" y="13984"/>
                </a:cubicBezTo>
                <a:cubicBezTo>
                  <a:pt x="0" y="14671"/>
                  <a:pt x="505" y="15170"/>
                  <a:pt x="1122" y="15170"/>
                </a:cubicBezTo>
                <a:cubicBezTo>
                  <a:pt x="20534" y="15170"/>
                  <a:pt x="20534" y="15170"/>
                  <a:pt x="20534" y="15170"/>
                </a:cubicBezTo>
                <a:cubicBezTo>
                  <a:pt x="21095" y="15170"/>
                  <a:pt x="21600" y="14671"/>
                  <a:pt x="21600" y="13984"/>
                </a:cubicBezTo>
                <a:close/>
                <a:moveTo>
                  <a:pt x="11894" y="20414"/>
                </a:moveTo>
                <a:cubicBezTo>
                  <a:pt x="11894" y="19727"/>
                  <a:pt x="11389" y="19165"/>
                  <a:pt x="10772" y="19165"/>
                </a:cubicBezTo>
                <a:cubicBezTo>
                  <a:pt x="1178" y="19165"/>
                  <a:pt x="1178" y="19165"/>
                  <a:pt x="1178" y="19165"/>
                </a:cubicBezTo>
                <a:cubicBezTo>
                  <a:pt x="561" y="19165"/>
                  <a:pt x="112" y="19727"/>
                  <a:pt x="112" y="20414"/>
                </a:cubicBezTo>
                <a:cubicBezTo>
                  <a:pt x="112" y="21038"/>
                  <a:pt x="561" y="21600"/>
                  <a:pt x="1178" y="21600"/>
                </a:cubicBezTo>
                <a:cubicBezTo>
                  <a:pt x="10772" y="21600"/>
                  <a:pt x="10772" y="21600"/>
                  <a:pt x="10772" y="21600"/>
                </a:cubicBezTo>
                <a:cubicBezTo>
                  <a:pt x="11389" y="21600"/>
                  <a:pt x="11894" y="21038"/>
                  <a:pt x="11894" y="20414"/>
                </a:cubicBezTo>
                <a:close/>
              </a:path>
            </a:pathLst>
          </a:custGeom>
          <a:solidFill>
            <a:srgbClr val="FFFFFF">
              <a:alpha val="80000"/>
            </a:srgbClr>
          </a:solidFill>
          <a:ln w="12700">
            <a:miter lim="400000"/>
          </a:ln>
        </p:spPr>
        <p:txBody>
          <a:bodyPr lIns="45719" rIns="45719"/>
          <a:lstStyle/>
          <a:p>
            <a:pPr>
              <a:defRPr sz="600"/>
            </a:pPr>
          </a:p>
        </p:txBody>
      </p:sp>
      <p:sp>
        <p:nvSpPr>
          <p:cNvPr id="544" name="Slide Number"/>
          <p:cNvSpPr txBox="1"/>
          <p:nvPr>
            <p:ph type="sldNum" sz="quarter" idx="2"/>
          </p:nvPr>
        </p:nvSpPr>
        <p:spPr>
          <a:prstGeom prst="rect">
            <a:avLst/>
          </a:prstGeom>
        </p:spPr>
        <p:txBody>
          <a:bodyPr/>
          <a:lstStyle/>
          <a:p>
            <a:pPr/>
            <a:fld id="{86CB4B4D-7CA3-9044-876B-883B54F8677D}" type="slidenum"/>
          </a:p>
        </p:txBody>
      </p:sp>
      <p:sp>
        <p:nvSpPr>
          <p:cNvPr id="545" name="Текст 7"/>
          <p:cNvSpPr/>
          <p:nvPr>
            <p:ph type="body" sz="quarter" idx="25" hasCustomPrompt="1"/>
          </p:nvPr>
        </p:nvSpPr>
        <p:spPr>
          <a:xfrm>
            <a:off x="2658068" y="2140348"/>
            <a:ext cx="3797246" cy="723105"/>
          </a:xfrm>
          <a:prstGeom prst="rect">
            <a:avLst/>
          </a:prstGeom>
        </p:spPr>
        <p:txBody>
          <a:bodyPr anchor="ctr"/>
          <a:lstStyle>
            <a:lvl1pPr algn="ct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546" name="TITLE HERE"/>
          <p:cNvSpPr txBox="1"/>
          <p:nvPr>
            <p:ph type="title" hasCustomPrompt="1"/>
          </p:nvPr>
        </p:nvSpPr>
        <p:spPr>
          <a:xfrm>
            <a:off x="2658071" y="2863456"/>
            <a:ext cx="3797244" cy="855132"/>
          </a:xfrm>
          <a:prstGeom prst="rect">
            <a:avLst/>
          </a:prstGeom>
        </p:spPr>
        <p:txBody>
          <a:bodyPr anchor="t"/>
          <a:lstStyle>
            <a:lvl1pPr>
              <a:lnSpc>
                <a:spcPct val="80000"/>
              </a:lnSpc>
            </a:lvl1pPr>
          </a:lstStyle>
          <a:p>
            <a:pPr/>
            <a:r>
              <a:t>TITLE HERE</a:t>
            </a:r>
          </a:p>
        </p:txBody>
      </p:sp>
      <p:sp>
        <p:nvSpPr>
          <p:cNvPr id="547" name="Текст 7"/>
          <p:cNvSpPr/>
          <p:nvPr>
            <p:ph type="body" sz="quarter" idx="26" hasCustomPrompt="1"/>
          </p:nvPr>
        </p:nvSpPr>
        <p:spPr>
          <a:xfrm>
            <a:off x="2665273" y="3721103"/>
            <a:ext cx="3790043" cy="1079502"/>
          </a:xfrm>
          <a:prstGeom prst="rect">
            <a:avLst/>
          </a:prstGeom>
        </p:spPr>
        <p:txBody>
          <a:bodyPr/>
          <a:lstStyle>
            <a:lvl1pPr algn="ct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3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4">
    <p:spTree>
      <p:nvGrpSpPr>
        <p:cNvPr id="1" name=""/>
        <p:cNvGrpSpPr/>
        <p:nvPr/>
      </p:nvGrpSpPr>
      <p:grpSpPr>
        <a:xfrm>
          <a:off x="0" y="0"/>
          <a:ext cx="0" cy="0"/>
          <a:chOff x="0" y="0"/>
          <a:chExt cx="0" cy="0"/>
        </a:xfrm>
      </p:grpSpPr>
      <p:sp>
        <p:nvSpPr>
          <p:cNvPr id="55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55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556" name="Прямоугольник 42"/>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557" name="Body Level One…"/>
          <p:cNvSpPr txBox="1"/>
          <p:nvPr>
            <p:ph type="body" sz="quarter" idx="1" hasCustomPrompt="1"/>
          </p:nvPr>
        </p:nvSpPr>
        <p:spPr>
          <a:xfrm>
            <a:off x="1285875" y="2972717"/>
            <a:ext cx="948334" cy="341996"/>
          </a:xfrm>
          <a:prstGeom prst="rect">
            <a:avLst/>
          </a:prstGeom>
        </p:spPr>
        <p:txBody>
          <a:bodyPr/>
          <a:lstStyle>
            <a:lvl1pPr>
              <a:lnSpc>
                <a:spcPct val="80000"/>
              </a:lnSpc>
              <a:spcBef>
                <a:spcPts val="0"/>
              </a:spcBef>
              <a:defRPr b="1" spc="224" sz="700">
                <a:solidFill>
                  <a:srgbClr val="262626">
                    <a:alpha val="70000"/>
                  </a:srgbClr>
                </a:solidFill>
                <a:latin typeface="Montserrat-Bold"/>
                <a:ea typeface="Montserrat-Bold"/>
                <a:cs typeface="Montserrat-Bold"/>
                <a:sym typeface="Montserrat-Bold"/>
              </a:defRPr>
            </a:lvl1pPr>
            <a:lvl2pPr>
              <a:lnSpc>
                <a:spcPct val="80000"/>
              </a:lnSpc>
              <a:spcBef>
                <a:spcPts val="0"/>
              </a:spcBef>
              <a:defRPr b="1" spc="224" sz="700">
                <a:solidFill>
                  <a:srgbClr val="262626">
                    <a:alpha val="70000"/>
                  </a:srgbClr>
                </a:solidFill>
                <a:latin typeface="Montserrat-Bold"/>
                <a:ea typeface="Montserrat-Bold"/>
                <a:cs typeface="Montserrat-Bold"/>
                <a:sym typeface="Montserrat-Bold"/>
              </a:defRPr>
            </a:lvl2pPr>
            <a:lvl3pPr>
              <a:lnSpc>
                <a:spcPct val="80000"/>
              </a:lnSpc>
              <a:spcBef>
                <a:spcPts val="0"/>
              </a:spcBef>
              <a:defRPr b="1" spc="224" sz="700">
                <a:solidFill>
                  <a:srgbClr val="262626">
                    <a:alpha val="70000"/>
                  </a:srgbClr>
                </a:solidFill>
                <a:latin typeface="Montserrat-Bold"/>
                <a:ea typeface="Montserrat-Bold"/>
                <a:cs typeface="Montserrat-Bold"/>
                <a:sym typeface="Montserrat-Bold"/>
              </a:defRPr>
            </a:lvl3pPr>
            <a:lvl4pPr>
              <a:lnSpc>
                <a:spcPct val="80000"/>
              </a:lnSpc>
              <a:spcBef>
                <a:spcPts val="0"/>
              </a:spcBef>
              <a:defRPr b="1" spc="224" sz="700">
                <a:solidFill>
                  <a:srgbClr val="262626">
                    <a:alpha val="70000"/>
                  </a:srgbClr>
                </a:solidFill>
                <a:latin typeface="Montserrat-Bold"/>
                <a:ea typeface="Montserrat-Bold"/>
                <a:cs typeface="Montserrat-Bold"/>
                <a:sym typeface="Montserrat-Bold"/>
              </a:defRPr>
            </a:lvl4pPr>
            <a:lvl5pPr>
              <a:lnSpc>
                <a:spcPct val="80000"/>
              </a:lnSpc>
              <a:spcBef>
                <a:spcPts val="0"/>
              </a:spcBef>
              <a:defRPr b="1" spc="224" sz="700">
                <a:solidFill>
                  <a:srgbClr val="262626">
                    <a:alpha val="70000"/>
                  </a:srgbClr>
                </a:solidFill>
                <a:latin typeface="Montserrat-Bold"/>
                <a:ea typeface="Montserrat-Bold"/>
                <a:cs typeface="Montserrat-Bold"/>
                <a:sym typeface="Montserrat-Bold"/>
              </a:defRPr>
            </a:lvl5pPr>
          </a:lstStyle>
          <a:p>
            <a:pPr/>
            <a:r>
              <a:t>First Name</a:t>
            </a:r>
          </a:p>
          <a:p>
            <a:pPr lvl="1"/>
            <a:r>
              <a:t/>
            </a:r>
          </a:p>
          <a:p>
            <a:pPr lvl="2"/>
            <a:r>
              <a:t/>
            </a:r>
          </a:p>
          <a:p>
            <a:pPr lvl="3"/>
            <a:r>
              <a:t/>
            </a:r>
          </a:p>
          <a:p>
            <a:pPr lvl="4"/>
            <a:r>
              <a:t/>
            </a:r>
          </a:p>
        </p:txBody>
      </p:sp>
      <p:sp>
        <p:nvSpPr>
          <p:cNvPr id="558" name="Прямая соединительная линия 29"/>
          <p:cNvSpPr/>
          <p:nvPr/>
        </p:nvSpPr>
        <p:spPr>
          <a:xfrm>
            <a:off x="1285875" y="3653290"/>
            <a:ext cx="6343652" cy="1"/>
          </a:xfrm>
          <a:prstGeom prst="line">
            <a:avLst/>
          </a:prstGeom>
          <a:ln w="6350">
            <a:solidFill>
              <a:srgbClr val="262626">
                <a:alpha val="20000"/>
              </a:srgbClr>
            </a:solidFill>
            <a:miter/>
          </a:ln>
        </p:spPr>
        <p:txBody>
          <a:bodyPr lIns="45719" rIns="45719"/>
          <a:lstStyle/>
          <a:p>
            <a:pPr/>
          </a:p>
        </p:txBody>
      </p:sp>
      <p:sp>
        <p:nvSpPr>
          <p:cNvPr id="559" name="Прямая соединительная линия 36"/>
          <p:cNvSpPr/>
          <p:nvPr/>
        </p:nvSpPr>
        <p:spPr>
          <a:xfrm>
            <a:off x="1285875" y="4562476"/>
            <a:ext cx="6343652" cy="1"/>
          </a:xfrm>
          <a:prstGeom prst="line">
            <a:avLst/>
          </a:prstGeom>
          <a:ln w="6350">
            <a:solidFill>
              <a:srgbClr val="262626">
                <a:alpha val="20000"/>
              </a:srgbClr>
            </a:solidFill>
            <a:miter/>
          </a:ln>
        </p:spPr>
        <p:txBody>
          <a:bodyPr lIns="45719" rIns="45719"/>
          <a:lstStyle/>
          <a:p>
            <a:pPr/>
          </a:p>
        </p:txBody>
      </p:sp>
      <p:sp>
        <p:nvSpPr>
          <p:cNvPr id="560" name="Прямая соединительная линия 43"/>
          <p:cNvSpPr/>
          <p:nvPr/>
        </p:nvSpPr>
        <p:spPr>
          <a:xfrm>
            <a:off x="1285875" y="5486401"/>
            <a:ext cx="6343652" cy="1"/>
          </a:xfrm>
          <a:prstGeom prst="line">
            <a:avLst/>
          </a:prstGeom>
          <a:ln w="6350">
            <a:solidFill>
              <a:srgbClr val="262626">
                <a:alpha val="20000"/>
              </a:srgbClr>
            </a:solidFill>
            <a:miter/>
          </a:ln>
        </p:spPr>
        <p:txBody>
          <a:bodyPr lIns="45719" rIns="45719"/>
          <a:lstStyle/>
          <a:p>
            <a:pPr/>
          </a:p>
        </p:txBody>
      </p:sp>
      <p:sp>
        <p:nvSpPr>
          <p:cNvPr id="561" name="Текст 7"/>
          <p:cNvSpPr/>
          <p:nvPr>
            <p:ph type="body" sz="quarter" idx="21" hasCustomPrompt="1"/>
          </p:nvPr>
        </p:nvSpPr>
        <p:spPr>
          <a:xfrm>
            <a:off x="1285875"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2014</a:t>
            </a:r>
          </a:p>
        </p:txBody>
      </p:sp>
      <p:sp>
        <p:nvSpPr>
          <p:cNvPr id="562" name="Текст 7"/>
          <p:cNvSpPr/>
          <p:nvPr>
            <p:ph type="body" sz="quarter" idx="22" hasCustomPrompt="1"/>
          </p:nvPr>
        </p:nvSpPr>
        <p:spPr>
          <a:xfrm>
            <a:off x="2427818"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2015</a:t>
            </a:r>
          </a:p>
        </p:txBody>
      </p:sp>
      <p:sp>
        <p:nvSpPr>
          <p:cNvPr id="563" name="Текст 7"/>
          <p:cNvSpPr/>
          <p:nvPr>
            <p:ph type="body" sz="quarter" idx="23" hasCustomPrompt="1"/>
          </p:nvPr>
        </p:nvSpPr>
        <p:spPr>
          <a:xfrm>
            <a:off x="3569761"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2016</a:t>
            </a:r>
          </a:p>
        </p:txBody>
      </p:sp>
      <p:sp>
        <p:nvSpPr>
          <p:cNvPr id="564" name="Текст 7"/>
          <p:cNvSpPr/>
          <p:nvPr>
            <p:ph type="body" sz="quarter" idx="24" hasCustomPrompt="1"/>
          </p:nvPr>
        </p:nvSpPr>
        <p:spPr>
          <a:xfrm>
            <a:off x="4711705"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2017</a:t>
            </a:r>
          </a:p>
        </p:txBody>
      </p:sp>
      <p:sp>
        <p:nvSpPr>
          <p:cNvPr id="565" name="Текст 7"/>
          <p:cNvSpPr/>
          <p:nvPr>
            <p:ph type="body" sz="quarter" idx="25" hasCustomPrompt="1"/>
          </p:nvPr>
        </p:nvSpPr>
        <p:spPr>
          <a:xfrm>
            <a:off x="5811313"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2018</a:t>
            </a:r>
          </a:p>
        </p:txBody>
      </p:sp>
      <p:sp>
        <p:nvSpPr>
          <p:cNvPr id="566" name="Текст 7"/>
          <p:cNvSpPr/>
          <p:nvPr>
            <p:ph type="body" sz="quarter" idx="26" hasCustomPrompt="1"/>
          </p:nvPr>
        </p:nvSpPr>
        <p:spPr>
          <a:xfrm>
            <a:off x="6909792" y="2510755"/>
            <a:ext cx="948333" cy="232458"/>
          </a:xfrm>
          <a:prstGeom prst="rect">
            <a:avLst/>
          </a:prstGeom>
        </p:spPr>
        <p:txBody>
          <a:bodyPr/>
          <a:lstStyle>
            <a:lvl1pPr>
              <a:lnSpc>
                <a:spcPct val="100000"/>
              </a:lnSpc>
              <a:spcBef>
                <a:spcPts val="0"/>
              </a:spcBef>
              <a:defRPr b="1" spc="200" sz="700">
                <a:solidFill>
                  <a:srgbClr val="262626">
                    <a:alpha val="30000"/>
                  </a:srgbClr>
                </a:solidFill>
                <a:latin typeface="Montserrat-Bold"/>
                <a:ea typeface="Montserrat-Bold"/>
                <a:cs typeface="Montserrat-Bold"/>
                <a:sym typeface="Montserrat-Bold"/>
              </a:defRPr>
            </a:lvl1pPr>
          </a:lstStyle>
          <a:p>
            <a:pPr/>
            <a:r>
              <a:t>2019</a:t>
            </a:r>
          </a:p>
        </p:txBody>
      </p:sp>
      <p:sp>
        <p:nvSpPr>
          <p:cNvPr id="567" name="Текст 7"/>
          <p:cNvSpPr/>
          <p:nvPr>
            <p:ph type="body" sz="quarter" idx="27" hasCustomPrompt="1"/>
          </p:nvPr>
        </p:nvSpPr>
        <p:spPr>
          <a:xfrm>
            <a:off x="2427818" y="2972717"/>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68" name="Текст 7"/>
          <p:cNvSpPr/>
          <p:nvPr>
            <p:ph type="body" sz="quarter" idx="28" hasCustomPrompt="1"/>
          </p:nvPr>
        </p:nvSpPr>
        <p:spPr>
          <a:xfrm>
            <a:off x="3574224" y="2972717"/>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69" name="Текст 7"/>
          <p:cNvSpPr/>
          <p:nvPr>
            <p:ph type="body" sz="quarter" idx="29" hasCustomPrompt="1"/>
          </p:nvPr>
        </p:nvSpPr>
        <p:spPr>
          <a:xfrm>
            <a:off x="4711705" y="2972717"/>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0" name="Текст 7"/>
          <p:cNvSpPr/>
          <p:nvPr>
            <p:ph type="body" sz="quarter" idx="30" hasCustomPrompt="1"/>
          </p:nvPr>
        </p:nvSpPr>
        <p:spPr>
          <a:xfrm>
            <a:off x="5811313" y="2972717"/>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1" name="Текст 7"/>
          <p:cNvSpPr/>
          <p:nvPr>
            <p:ph type="body" sz="quarter" idx="31" hasCustomPrompt="1"/>
          </p:nvPr>
        </p:nvSpPr>
        <p:spPr>
          <a:xfrm>
            <a:off x="6909792" y="2972717"/>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2" name="Текст 7"/>
          <p:cNvSpPr/>
          <p:nvPr>
            <p:ph type="body" sz="quarter" idx="32" hasCustomPrompt="1"/>
          </p:nvPr>
        </p:nvSpPr>
        <p:spPr>
          <a:xfrm>
            <a:off x="1285875"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3" name="Текст 7"/>
          <p:cNvSpPr/>
          <p:nvPr>
            <p:ph type="body" sz="quarter" idx="33" hasCustomPrompt="1"/>
          </p:nvPr>
        </p:nvSpPr>
        <p:spPr>
          <a:xfrm>
            <a:off x="2427818"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4" name="Текст 7"/>
          <p:cNvSpPr/>
          <p:nvPr>
            <p:ph type="body" sz="quarter" idx="34" hasCustomPrompt="1"/>
          </p:nvPr>
        </p:nvSpPr>
        <p:spPr>
          <a:xfrm>
            <a:off x="3574224"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5" name="Текст 7"/>
          <p:cNvSpPr/>
          <p:nvPr>
            <p:ph type="body" sz="quarter" idx="35" hasCustomPrompt="1"/>
          </p:nvPr>
        </p:nvSpPr>
        <p:spPr>
          <a:xfrm>
            <a:off x="4711705"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6" name="Текст 7"/>
          <p:cNvSpPr/>
          <p:nvPr>
            <p:ph type="body" sz="quarter" idx="36" hasCustomPrompt="1"/>
          </p:nvPr>
        </p:nvSpPr>
        <p:spPr>
          <a:xfrm>
            <a:off x="5811313"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7" name="Текст 7"/>
          <p:cNvSpPr/>
          <p:nvPr>
            <p:ph type="body" sz="quarter" idx="37" hasCustomPrompt="1"/>
          </p:nvPr>
        </p:nvSpPr>
        <p:spPr>
          <a:xfrm>
            <a:off x="6909792" y="3881894"/>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8" name="Текст 7"/>
          <p:cNvSpPr/>
          <p:nvPr>
            <p:ph type="body" sz="quarter" idx="38" hasCustomPrompt="1"/>
          </p:nvPr>
        </p:nvSpPr>
        <p:spPr>
          <a:xfrm>
            <a:off x="2427818" y="4800610"/>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79" name="Текст 7"/>
          <p:cNvSpPr/>
          <p:nvPr>
            <p:ph type="body" sz="quarter" idx="39" hasCustomPrompt="1"/>
          </p:nvPr>
        </p:nvSpPr>
        <p:spPr>
          <a:xfrm>
            <a:off x="3574224" y="4800610"/>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80" name="Текст 7"/>
          <p:cNvSpPr/>
          <p:nvPr>
            <p:ph type="body" sz="quarter" idx="40" hasCustomPrompt="1"/>
          </p:nvPr>
        </p:nvSpPr>
        <p:spPr>
          <a:xfrm>
            <a:off x="4711705" y="4800610"/>
            <a:ext cx="948333" cy="341996"/>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First Name
Last Name </a:t>
            </a:r>
          </a:p>
        </p:txBody>
      </p:sp>
      <p:sp>
        <p:nvSpPr>
          <p:cNvPr id="581" name="Текст 7"/>
          <p:cNvSpPr/>
          <p:nvPr>
            <p:ph type="body" sz="quarter" idx="41" hasCustomPrompt="1"/>
          </p:nvPr>
        </p:nvSpPr>
        <p:spPr>
          <a:xfrm>
            <a:off x="1285875" y="3344636"/>
            <a:ext cx="948333" cy="193454"/>
          </a:xfrm>
          <a:prstGeom prst="rect">
            <a:avLst/>
          </a:prstGeom>
        </p:spPr>
        <p:txBody>
          <a:bodyPr/>
          <a:lstStyle>
            <a:lvl1pPr>
              <a:lnSpc>
                <a:spcPct val="80000"/>
              </a:lnSpc>
              <a:spcBef>
                <a:spcPts val="0"/>
              </a:spcBef>
              <a:defRPr spc="200" sz="600">
                <a:solidFill>
                  <a:srgbClr val="262626">
                    <a:alpha val="40000"/>
                  </a:srgbClr>
                </a:solidFill>
                <a:latin typeface="Open Sans"/>
                <a:ea typeface="Open Sans"/>
                <a:cs typeface="Open Sans"/>
                <a:sym typeface="Open Sans"/>
              </a:defRPr>
            </a:lvl1pPr>
          </a:lstStyle>
          <a:p>
            <a:pPr/>
            <a:r>
              <a:t>CEO</a:t>
            </a:r>
          </a:p>
        </p:txBody>
      </p:sp>
      <p:sp>
        <p:nvSpPr>
          <p:cNvPr id="582" name="Текст 7"/>
          <p:cNvSpPr/>
          <p:nvPr>
            <p:ph type="body" sz="quarter" idx="42" hasCustomPrompt="1"/>
          </p:nvPr>
        </p:nvSpPr>
        <p:spPr>
          <a:xfrm>
            <a:off x="2427818" y="3344636"/>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3" name="Текст 7"/>
          <p:cNvSpPr/>
          <p:nvPr>
            <p:ph type="body" sz="quarter" idx="43" hasCustomPrompt="1"/>
          </p:nvPr>
        </p:nvSpPr>
        <p:spPr>
          <a:xfrm>
            <a:off x="3574224" y="3344636"/>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4" name="Текст 7"/>
          <p:cNvSpPr/>
          <p:nvPr>
            <p:ph type="body" sz="quarter" idx="44" hasCustomPrompt="1"/>
          </p:nvPr>
        </p:nvSpPr>
        <p:spPr>
          <a:xfrm>
            <a:off x="4711705" y="3344636"/>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5" name="Текст 7"/>
          <p:cNvSpPr/>
          <p:nvPr>
            <p:ph type="body" sz="quarter" idx="45" hasCustomPrompt="1"/>
          </p:nvPr>
        </p:nvSpPr>
        <p:spPr>
          <a:xfrm>
            <a:off x="5811313" y="3344636"/>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6" name="Текст 7"/>
          <p:cNvSpPr/>
          <p:nvPr>
            <p:ph type="body" sz="quarter" idx="46" hasCustomPrompt="1"/>
          </p:nvPr>
        </p:nvSpPr>
        <p:spPr>
          <a:xfrm>
            <a:off x="6909792" y="3344636"/>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7" name="Текст 7"/>
          <p:cNvSpPr/>
          <p:nvPr>
            <p:ph type="body" sz="quarter" idx="47" hasCustomPrompt="1"/>
          </p:nvPr>
        </p:nvSpPr>
        <p:spPr>
          <a:xfrm>
            <a:off x="1285875"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8" name="Текст 7"/>
          <p:cNvSpPr/>
          <p:nvPr>
            <p:ph type="body" sz="quarter" idx="48" hasCustomPrompt="1"/>
          </p:nvPr>
        </p:nvSpPr>
        <p:spPr>
          <a:xfrm>
            <a:off x="2427818"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89" name="Текст 7"/>
          <p:cNvSpPr/>
          <p:nvPr>
            <p:ph type="body" sz="quarter" idx="49" hasCustomPrompt="1"/>
          </p:nvPr>
        </p:nvSpPr>
        <p:spPr>
          <a:xfrm>
            <a:off x="3574224"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0" name="Текст 7"/>
          <p:cNvSpPr/>
          <p:nvPr>
            <p:ph type="body" sz="quarter" idx="50" hasCustomPrompt="1"/>
          </p:nvPr>
        </p:nvSpPr>
        <p:spPr>
          <a:xfrm>
            <a:off x="4711705"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1" name="Текст 7"/>
          <p:cNvSpPr/>
          <p:nvPr>
            <p:ph type="body" sz="quarter" idx="51" hasCustomPrompt="1"/>
          </p:nvPr>
        </p:nvSpPr>
        <p:spPr>
          <a:xfrm>
            <a:off x="5811313"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2" name="Текст 7"/>
          <p:cNvSpPr/>
          <p:nvPr>
            <p:ph type="body" sz="quarter" idx="52" hasCustomPrompt="1"/>
          </p:nvPr>
        </p:nvSpPr>
        <p:spPr>
          <a:xfrm>
            <a:off x="6909792" y="4253827"/>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3" name="Текст 7"/>
          <p:cNvSpPr/>
          <p:nvPr>
            <p:ph type="body" sz="quarter" idx="53" hasCustomPrompt="1"/>
          </p:nvPr>
        </p:nvSpPr>
        <p:spPr>
          <a:xfrm>
            <a:off x="2427818" y="5172535"/>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4" name="Текст 7"/>
          <p:cNvSpPr/>
          <p:nvPr>
            <p:ph type="body" sz="quarter" idx="54" hasCustomPrompt="1"/>
          </p:nvPr>
        </p:nvSpPr>
        <p:spPr>
          <a:xfrm>
            <a:off x="3574224" y="5172535"/>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5" name="Текст 7"/>
          <p:cNvSpPr/>
          <p:nvPr>
            <p:ph type="body" sz="quarter" idx="55" hasCustomPrompt="1"/>
          </p:nvPr>
        </p:nvSpPr>
        <p:spPr>
          <a:xfrm>
            <a:off x="4711705" y="5172535"/>
            <a:ext cx="948333" cy="193454"/>
          </a:xfrm>
          <a:prstGeom prst="rect">
            <a:avLst/>
          </a:prstGeom>
        </p:spPr>
        <p:txBody>
          <a:bodyPr/>
          <a:lstStyle>
            <a:lvl1pPr defTabSz="514304">
              <a:lnSpc>
                <a:spcPct val="80000"/>
              </a:lnSpc>
              <a:spcBef>
                <a:spcPts val="0"/>
              </a:spcBef>
              <a:defRPr spc="150" sz="450">
                <a:solidFill>
                  <a:srgbClr val="262626">
                    <a:alpha val="40000"/>
                  </a:srgbClr>
                </a:solidFill>
                <a:latin typeface="Open Sans"/>
                <a:ea typeface="Open Sans"/>
                <a:cs typeface="Open Sans"/>
                <a:sym typeface="Open Sans"/>
              </a:defRPr>
            </a:lvl1pPr>
          </a:lstStyle>
          <a:p>
            <a:pPr/>
            <a:r>
              <a:t>CEO
 </a:t>
            </a:r>
          </a:p>
        </p:txBody>
      </p:sp>
      <p:sp>
        <p:nvSpPr>
          <p:cNvPr id="596" name="TITLE HERE"/>
          <p:cNvSpPr txBox="1"/>
          <p:nvPr>
            <p:ph type="title" hasCustomPrompt="1"/>
          </p:nvPr>
        </p:nvSpPr>
        <p:spPr>
          <a:xfrm>
            <a:off x="1285877" y="1257303"/>
            <a:ext cx="2744392" cy="652025"/>
          </a:xfrm>
          <a:prstGeom prst="rect">
            <a:avLst/>
          </a:prstGeom>
        </p:spPr>
        <p:txBody>
          <a:bodyPr anchor="t"/>
          <a:lstStyle>
            <a:lvl1pPr algn="l">
              <a:lnSpc>
                <a:spcPct val="80000"/>
              </a:lnSpc>
            </a:lvl1pPr>
          </a:lstStyle>
          <a:p>
            <a:pPr/>
            <a:r>
              <a:t>TITLE HERE</a:t>
            </a:r>
          </a:p>
        </p:txBody>
      </p:sp>
      <p:sp>
        <p:nvSpPr>
          <p:cNvPr id="59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5">
    <p:spTree>
      <p:nvGrpSpPr>
        <p:cNvPr id="1" name=""/>
        <p:cNvGrpSpPr/>
        <p:nvPr/>
      </p:nvGrpSpPr>
      <p:grpSpPr>
        <a:xfrm>
          <a:off x="0" y="0"/>
          <a:ext cx="0" cy="0"/>
          <a:chOff x="0" y="0"/>
          <a:chExt cx="0" cy="0"/>
        </a:xfrm>
      </p:grpSpPr>
      <p:sp>
        <p:nvSpPr>
          <p:cNvPr id="60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0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606" name="Прямая соединительная линия 7"/>
          <p:cNvSpPr/>
          <p:nvPr/>
        </p:nvSpPr>
        <p:spPr>
          <a:xfrm flipV="1">
            <a:off x="2457450" y="-1"/>
            <a:ext cx="1" cy="6858001"/>
          </a:xfrm>
          <a:prstGeom prst="line">
            <a:avLst/>
          </a:prstGeom>
          <a:ln w="6350">
            <a:solidFill>
              <a:srgbClr val="FFFFFF">
                <a:alpha val="20000"/>
              </a:srgbClr>
            </a:solidFill>
            <a:miter/>
          </a:ln>
        </p:spPr>
        <p:txBody>
          <a:bodyPr lIns="45719" rIns="45719"/>
          <a:lstStyle/>
          <a:p>
            <a:pPr/>
          </a:p>
        </p:txBody>
      </p:sp>
      <p:sp>
        <p:nvSpPr>
          <p:cNvPr id="607" name="Прямая соединительная линия 8"/>
          <p:cNvSpPr/>
          <p:nvPr/>
        </p:nvSpPr>
        <p:spPr>
          <a:xfrm flipV="1">
            <a:off x="4572000" y="-1"/>
            <a:ext cx="1" cy="6858001"/>
          </a:xfrm>
          <a:prstGeom prst="line">
            <a:avLst/>
          </a:prstGeom>
          <a:ln w="6350">
            <a:solidFill>
              <a:srgbClr val="FFFFFF">
                <a:alpha val="20000"/>
              </a:srgbClr>
            </a:solidFill>
            <a:miter/>
          </a:ln>
        </p:spPr>
        <p:txBody>
          <a:bodyPr lIns="45719" rIns="45719"/>
          <a:lstStyle/>
          <a:p>
            <a:pPr/>
          </a:p>
        </p:txBody>
      </p:sp>
      <p:sp>
        <p:nvSpPr>
          <p:cNvPr id="608" name="Прямая соединительная линия 9"/>
          <p:cNvSpPr/>
          <p:nvPr/>
        </p:nvSpPr>
        <p:spPr>
          <a:xfrm flipV="1">
            <a:off x="6686550" y="-1"/>
            <a:ext cx="1" cy="6858001"/>
          </a:xfrm>
          <a:prstGeom prst="line">
            <a:avLst/>
          </a:prstGeom>
          <a:ln w="6350">
            <a:solidFill>
              <a:srgbClr val="FFFFFF">
                <a:alpha val="20000"/>
              </a:srgbClr>
            </a:solidFill>
            <a:miter/>
          </a:ln>
        </p:spPr>
        <p:txBody>
          <a:bodyPr lIns="45719" rIns="45719"/>
          <a:lstStyle/>
          <a:p>
            <a:pPr/>
          </a:p>
        </p:txBody>
      </p:sp>
      <p:sp>
        <p:nvSpPr>
          <p:cNvPr id="609" name="Body Level One…"/>
          <p:cNvSpPr txBox="1"/>
          <p:nvPr>
            <p:ph type="body" sz="quarter" idx="1" hasCustomPrompt="1"/>
          </p:nvPr>
        </p:nvSpPr>
        <p:spPr>
          <a:xfrm>
            <a:off x="4579558" y="1992085"/>
            <a:ext cx="1549856" cy="408215"/>
          </a:xfrm>
          <a:prstGeom prst="rect">
            <a:avLst/>
          </a:prstGeom>
        </p:spPr>
        <p:txBody>
          <a:bodyPr/>
          <a:lstStyle>
            <a:lvl1pPr>
              <a:lnSpc>
                <a:spcPct val="145000"/>
              </a:lnSpc>
              <a:spcBef>
                <a:spcPts val="0"/>
              </a:spcBef>
              <a:defRPr sz="1200">
                <a:solidFill>
                  <a:schemeClr val="accent1"/>
                </a:solidFill>
                <a:latin typeface="Montserrat Bold"/>
                <a:ea typeface="Montserrat Bold"/>
                <a:cs typeface="Montserrat Bold"/>
                <a:sym typeface="Montserrat Bold"/>
              </a:defRPr>
            </a:lvl1pPr>
            <a:lvl2pPr>
              <a:lnSpc>
                <a:spcPct val="145000"/>
              </a:lnSpc>
              <a:spcBef>
                <a:spcPts val="0"/>
              </a:spcBef>
              <a:defRPr sz="1200">
                <a:solidFill>
                  <a:schemeClr val="accent1"/>
                </a:solidFill>
                <a:latin typeface="Montserrat Bold"/>
                <a:ea typeface="Montserrat Bold"/>
                <a:cs typeface="Montserrat Bold"/>
                <a:sym typeface="Montserrat Bold"/>
              </a:defRPr>
            </a:lvl2pPr>
            <a:lvl3pPr>
              <a:lnSpc>
                <a:spcPct val="145000"/>
              </a:lnSpc>
              <a:spcBef>
                <a:spcPts val="0"/>
              </a:spcBef>
              <a:defRPr sz="1200">
                <a:solidFill>
                  <a:schemeClr val="accent1"/>
                </a:solidFill>
                <a:latin typeface="Montserrat Bold"/>
                <a:ea typeface="Montserrat Bold"/>
                <a:cs typeface="Montserrat Bold"/>
                <a:sym typeface="Montserrat Bold"/>
              </a:defRPr>
            </a:lvl3pPr>
            <a:lvl4pPr>
              <a:lnSpc>
                <a:spcPct val="145000"/>
              </a:lnSpc>
              <a:spcBef>
                <a:spcPts val="0"/>
              </a:spcBef>
              <a:defRPr sz="1200">
                <a:solidFill>
                  <a:schemeClr val="accent1"/>
                </a:solidFill>
                <a:latin typeface="Montserrat Bold"/>
                <a:ea typeface="Montserrat Bold"/>
                <a:cs typeface="Montserrat Bold"/>
                <a:sym typeface="Montserrat Bold"/>
              </a:defRPr>
            </a:lvl4pPr>
            <a:lvl5pPr>
              <a:lnSpc>
                <a:spcPct val="145000"/>
              </a:lnSpc>
              <a:spcBef>
                <a:spcPts val="0"/>
              </a:spcBef>
              <a:defRPr sz="1200">
                <a:solidFill>
                  <a:schemeClr val="accent1"/>
                </a:solidFill>
                <a:latin typeface="Montserrat Bold"/>
                <a:ea typeface="Montserrat Bold"/>
                <a:cs typeface="Montserrat Bold"/>
                <a:sym typeface="Montserrat Bold"/>
              </a:defRPr>
            </a:lvl5pPr>
          </a:lstStyle>
          <a:p>
            <a:pPr/>
            <a:r>
              <a:t>Write text here</a:t>
            </a:r>
          </a:p>
          <a:p>
            <a:pPr lvl="1"/>
            <a:r>
              <a:t/>
            </a:r>
          </a:p>
          <a:p>
            <a:pPr lvl="2"/>
            <a:r>
              <a:t/>
            </a:r>
          </a:p>
          <a:p>
            <a:pPr lvl="3"/>
            <a:r>
              <a:t/>
            </a:r>
          </a:p>
          <a:p>
            <a:pPr lvl="4"/>
            <a:r>
              <a:t/>
            </a:r>
          </a:p>
        </p:txBody>
      </p:sp>
      <p:sp>
        <p:nvSpPr>
          <p:cNvPr id="610" name="Текст 7"/>
          <p:cNvSpPr/>
          <p:nvPr>
            <p:ph type="body" sz="quarter" idx="21" hasCustomPrompt="1"/>
          </p:nvPr>
        </p:nvSpPr>
        <p:spPr>
          <a:xfrm>
            <a:off x="4572001" y="2400300"/>
            <a:ext cx="1557414" cy="1039585"/>
          </a:xfrm>
          <a:prstGeom prst="rect">
            <a:avLst/>
          </a:prstGeom>
        </p:spPr>
        <p:txBody>
          <a:bodyPr/>
          <a:lstStyle>
            <a:lvl1pPr>
              <a:lnSpc>
                <a:spcPct val="145000"/>
              </a:lnSpc>
              <a:spcBef>
                <a:spcPts val="0"/>
              </a:spcBef>
              <a:defRPr sz="700"/>
            </a:lvl1pPr>
          </a:lstStyle>
          <a:p>
            <a:pPr/>
            <a:r>
              <a:t>Write text here</a:t>
            </a:r>
          </a:p>
        </p:txBody>
      </p:sp>
      <p:sp>
        <p:nvSpPr>
          <p:cNvPr id="611" name="Текст 7"/>
          <p:cNvSpPr/>
          <p:nvPr>
            <p:ph type="body" sz="quarter" idx="22" hasCustomPrompt="1"/>
          </p:nvPr>
        </p:nvSpPr>
        <p:spPr>
          <a:xfrm>
            <a:off x="4572001" y="1280885"/>
            <a:ext cx="528915" cy="685799"/>
          </a:xfrm>
          <a:prstGeom prst="rect">
            <a:avLst/>
          </a:prstGeom>
        </p:spPr>
        <p:txBody>
          <a:bodyPr anchor="ctr"/>
          <a:lstStyle>
            <a:lvl1pPr algn="ctr">
              <a:lnSpc>
                <a:spcPct val="145000"/>
              </a:lnSpc>
              <a:spcBef>
                <a:spcPts val="0"/>
              </a:spcBef>
              <a:defRPr sz="2700">
                <a:solidFill>
                  <a:schemeClr val="accent1"/>
                </a:solidFill>
                <a:latin typeface="fontello"/>
                <a:ea typeface="fontello"/>
                <a:cs typeface="fontello"/>
                <a:sym typeface="fontello"/>
              </a:defRPr>
            </a:lvl1pPr>
          </a:lstStyle>
          <a:p>
            <a:pPr/>
            <a:r>
              <a:t></a:t>
            </a:r>
          </a:p>
        </p:txBody>
      </p:sp>
      <p:sp>
        <p:nvSpPr>
          <p:cNvPr id="612" name="Текст 7"/>
          <p:cNvSpPr/>
          <p:nvPr>
            <p:ph type="body" sz="quarter" idx="23" hasCustomPrompt="1"/>
          </p:nvPr>
        </p:nvSpPr>
        <p:spPr>
          <a:xfrm>
            <a:off x="6681107" y="1992085"/>
            <a:ext cx="1549856" cy="408215"/>
          </a:xfrm>
          <a:prstGeom prst="rect">
            <a:avLst/>
          </a:prstGeom>
        </p:spPr>
        <p:txBody>
          <a:bodyPr/>
          <a:lstStyle>
            <a:lvl1pPr>
              <a:lnSpc>
                <a:spcPct val="145000"/>
              </a:lnSpc>
              <a:spcBef>
                <a:spcPts val="0"/>
              </a:spcBef>
              <a:defRPr sz="1200">
                <a:solidFill>
                  <a:schemeClr val="accent1"/>
                </a:solidFill>
                <a:latin typeface="Montserrat Bold"/>
                <a:ea typeface="Montserrat Bold"/>
                <a:cs typeface="Montserrat Bold"/>
                <a:sym typeface="Montserrat Bold"/>
              </a:defRPr>
            </a:lvl1pPr>
          </a:lstStyle>
          <a:p>
            <a:pPr/>
            <a:r>
              <a:t>Write text here</a:t>
            </a:r>
          </a:p>
        </p:txBody>
      </p:sp>
      <p:sp>
        <p:nvSpPr>
          <p:cNvPr id="613" name="Текст 7"/>
          <p:cNvSpPr/>
          <p:nvPr>
            <p:ph type="body" sz="quarter" idx="24" hasCustomPrompt="1"/>
          </p:nvPr>
        </p:nvSpPr>
        <p:spPr>
          <a:xfrm>
            <a:off x="6686549" y="2400300"/>
            <a:ext cx="1544416" cy="1039585"/>
          </a:xfrm>
          <a:prstGeom prst="rect">
            <a:avLst/>
          </a:prstGeom>
        </p:spPr>
        <p:txBody>
          <a:bodyPr/>
          <a:lstStyle>
            <a:lvl1pPr>
              <a:lnSpc>
                <a:spcPct val="145000"/>
              </a:lnSpc>
              <a:spcBef>
                <a:spcPts val="0"/>
              </a:spcBef>
              <a:defRPr sz="700"/>
            </a:lvl1pPr>
          </a:lstStyle>
          <a:p>
            <a:pPr/>
            <a:r>
              <a:t>Write text here</a:t>
            </a:r>
          </a:p>
        </p:txBody>
      </p:sp>
      <p:sp>
        <p:nvSpPr>
          <p:cNvPr id="614" name="Текст 7"/>
          <p:cNvSpPr/>
          <p:nvPr>
            <p:ph type="body" sz="quarter" idx="25" hasCustomPrompt="1"/>
          </p:nvPr>
        </p:nvSpPr>
        <p:spPr>
          <a:xfrm>
            <a:off x="6673549" y="1280885"/>
            <a:ext cx="528915" cy="685799"/>
          </a:xfrm>
          <a:prstGeom prst="rect">
            <a:avLst/>
          </a:prstGeom>
        </p:spPr>
        <p:txBody>
          <a:bodyPr anchor="ctr"/>
          <a:lstStyle>
            <a:lvl1pPr algn="ctr">
              <a:lnSpc>
                <a:spcPct val="145000"/>
              </a:lnSpc>
              <a:spcBef>
                <a:spcPts val="0"/>
              </a:spcBef>
              <a:defRPr sz="2700">
                <a:solidFill>
                  <a:schemeClr val="accent1"/>
                </a:solidFill>
                <a:latin typeface="fontello"/>
                <a:ea typeface="fontello"/>
                <a:cs typeface="fontello"/>
                <a:sym typeface="fontello"/>
              </a:defRPr>
            </a:lvl1pPr>
          </a:lstStyle>
          <a:p>
            <a:pPr/>
            <a:r>
              <a:t></a:t>
            </a:r>
          </a:p>
        </p:txBody>
      </p:sp>
      <p:sp>
        <p:nvSpPr>
          <p:cNvPr id="615" name="Текст 7"/>
          <p:cNvSpPr/>
          <p:nvPr>
            <p:ph type="body" sz="quarter" idx="26" hasCustomPrompt="1"/>
          </p:nvPr>
        </p:nvSpPr>
        <p:spPr>
          <a:xfrm>
            <a:off x="4579558" y="4481286"/>
            <a:ext cx="1549856" cy="408215"/>
          </a:xfrm>
          <a:prstGeom prst="rect">
            <a:avLst/>
          </a:prstGeom>
        </p:spPr>
        <p:txBody>
          <a:bodyPr/>
          <a:lstStyle>
            <a:lvl1pPr>
              <a:lnSpc>
                <a:spcPct val="145000"/>
              </a:lnSpc>
              <a:spcBef>
                <a:spcPts val="0"/>
              </a:spcBef>
              <a:defRPr sz="1200">
                <a:solidFill>
                  <a:schemeClr val="accent1"/>
                </a:solidFill>
                <a:latin typeface="Montserrat Bold"/>
                <a:ea typeface="Montserrat Bold"/>
                <a:cs typeface="Montserrat Bold"/>
                <a:sym typeface="Montserrat Bold"/>
              </a:defRPr>
            </a:lvl1pPr>
          </a:lstStyle>
          <a:p>
            <a:pPr/>
            <a:r>
              <a:t>Write text here</a:t>
            </a:r>
          </a:p>
        </p:txBody>
      </p:sp>
      <p:sp>
        <p:nvSpPr>
          <p:cNvPr id="616" name="Текст 7"/>
          <p:cNvSpPr/>
          <p:nvPr>
            <p:ph type="body" sz="quarter" idx="27" hasCustomPrompt="1"/>
          </p:nvPr>
        </p:nvSpPr>
        <p:spPr>
          <a:xfrm>
            <a:off x="4572001" y="4889500"/>
            <a:ext cx="1557414" cy="1039585"/>
          </a:xfrm>
          <a:prstGeom prst="rect">
            <a:avLst/>
          </a:prstGeom>
        </p:spPr>
        <p:txBody>
          <a:bodyPr/>
          <a:lstStyle>
            <a:lvl1pPr>
              <a:lnSpc>
                <a:spcPct val="145000"/>
              </a:lnSpc>
              <a:spcBef>
                <a:spcPts val="0"/>
              </a:spcBef>
              <a:defRPr sz="700"/>
            </a:lvl1pPr>
          </a:lstStyle>
          <a:p>
            <a:pPr/>
            <a:r>
              <a:t>Write text here</a:t>
            </a:r>
          </a:p>
        </p:txBody>
      </p:sp>
      <p:sp>
        <p:nvSpPr>
          <p:cNvPr id="617" name="Текст 7"/>
          <p:cNvSpPr/>
          <p:nvPr>
            <p:ph type="body" sz="quarter" idx="28" hasCustomPrompt="1"/>
          </p:nvPr>
        </p:nvSpPr>
        <p:spPr>
          <a:xfrm>
            <a:off x="4572001" y="3770086"/>
            <a:ext cx="528915" cy="685799"/>
          </a:xfrm>
          <a:prstGeom prst="rect">
            <a:avLst/>
          </a:prstGeom>
        </p:spPr>
        <p:txBody>
          <a:bodyPr anchor="ctr"/>
          <a:lstStyle>
            <a:lvl1pPr algn="ctr">
              <a:lnSpc>
                <a:spcPct val="145000"/>
              </a:lnSpc>
              <a:spcBef>
                <a:spcPts val="0"/>
              </a:spcBef>
              <a:defRPr sz="2700">
                <a:solidFill>
                  <a:schemeClr val="accent1"/>
                </a:solidFill>
                <a:latin typeface="fontello"/>
                <a:ea typeface="fontello"/>
                <a:cs typeface="fontello"/>
                <a:sym typeface="fontello"/>
              </a:defRPr>
            </a:lvl1pPr>
          </a:lstStyle>
          <a:p>
            <a:pPr/>
            <a:r>
              <a:t></a:t>
            </a:r>
          </a:p>
        </p:txBody>
      </p:sp>
      <p:sp>
        <p:nvSpPr>
          <p:cNvPr id="618" name="Текст 7"/>
          <p:cNvSpPr/>
          <p:nvPr>
            <p:ph type="body" sz="quarter" idx="29" hasCustomPrompt="1"/>
          </p:nvPr>
        </p:nvSpPr>
        <p:spPr>
          <a:xfrm>
            <a:off x="6681107" y="4481286"/>
            <a:ext cx="1549856" cy="408215"/>
          </a:xfrm>
          <a:prstGeom prst="rect">
            <a:avLst/>
          </a:prstGeom>
        </p:spPr>
        <p:txBody>
          <a:bodyPr/>
          <a:lstStyle>
            <a:lvl1pPr>
              <a:lnSpc>
                <a:spcPct val="145000"/>
              </a:lnSpc>
              <a:spcBef>
                <a:spcPts val="0"/>
              </a:spcBef>
              <a:defRPr sz="1200">
                <a:solidFill>
                  <a:schemeClr val="accent1"/>
                </a:solidFill>
                <a:latin typeface="Montserrat Bold"/>
                <a:ea typeface="Montserrat Bold"/>
                <a:cs typeface="Montserrat Bold"/>
                <a:sym typeface="Montserrat Bold"/>
              </a:defRPr>
            </a:lvl1pPr>
          </a:lstStyle>
          <a:p>
            <a:pPr/>
            <a:r>
              <a:t>Write text here</a:t>
            </a:r>
          </a:p>
        </p:txBody>
      </p:sp>
      <p:sp>
        <p:nvSpPr>
          <p:cNvPr id="619" name="Текст 7"/>
          <p:cNvSpPr/>
          <p:nvPr>
            <p:ph type="body" sz="quarter" idx="30" hasCustomPrompt="1"/>
          </p:nvPr>
        </p:nvSpPr>
        <p:spPr>
          <a:xfrm>
            <a:off x="6686549" y="4889500"/>
            <a:ext cx="1544416" cy="1039585"/>
          </a:xfrm>
          <a:prstGeom prst="rect">
            <a:avLst/>
          </a:prstGeom>
        </p:spPr>
        <p:txBody>
          <a:bodyPr/>
          <a:lstStyle>
            <a:lvl1pPr>
              <a:lnSpc>
                <a:spcPct val="145000"/>
              </a:lnSpc>
              <a:spcBef>
                <a:spcPts val="0"/>
              </a:spcBef>
              <a:defRPr sz="700"/>
            </a:lvl1pPr>
          </a:lstStyle>
          <a:p>
            <a:pPr/>
            <a:r>
              <a:t>Write text here</a:t>
            </a:r>
          </a:p>
        </p:txBody>
      </p:sp>
      <p:sp>
        <p:nvSpPr>
          <p:cNvPr id="620" name="Текст 7"/>
          <p:cNvSpPr/>
          <p:nvPr>
            <p:ph type="body" sz="quarter" idx="31" hasCustomPrompt="1"/>
          </p:nvPr>
        </p:nvSpPr>
        <p:spPr>
          <a:xfrm>
            <a:off x="6673549" y="3770086"/>
            <a:ext cx="528915" cy="685799"/>
          </a:xfrm>
          <a:prstGeom prst="rect">
            <a:avLst/>
          </a:prstGeom>
        </p:spPr>
        <p:txBody>
          <a:bodyPr anchor="ctr"/>
          <a:lstStyle>
            <a:lvl1pPr algn="ctr">
              <a:lnSpc>
                <a:spcPct val="145000"/>
              </a:lnSpc>
              <a:spcBef>
                <a:spcPts val="0"/>
              </a:spcBef>
              <a:defRPr sz="2700">
                <a:solidFill>
                  <a:schemeClr val="accent1"/>
                </a:solidFill>
                <a:latin typeface="fontello"/>
                <a:ea typeface="fontello"/>
                <a:cs typeface="fontello"/>
                <a:sym typeface="fontello"/>
              </a:defRPr>
            </a:lvl1pPr>
          </a:lstStyle>
          <a:p>
            <a:pPr/>
            <a:r>
              <a:t></a:t>
            </a:r>
          </a:p>
        </p:txBody>
      </p:sp>
      <p:sp>
        <p:nvSpPr>
          <p:cNvPr id="621" name="Freeform 930">
            <a:hlinkClick r:id="rId3" invalidUrl="" action="ppaction://hlinksldjump" tgtFrame="" tooltip="" history="1" highlightClick="0" endSnd="0"/>
          </p:cNvPr>
          <p:cNvSpPr/>
          <p:nvPr/>
        </p:nvSpPr>
        <p:spPr>
          <a:xfrm>
            <a:off x="8685525" y="501252"/>
            <a:ext cx="117080" cy="140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534" y="2372"/>
                </a:moveTo>
                <a:cubicBezTo>
                  <a:pt x="1122" y="2372"/>
                  <a:pt x="1122" y="2372"/>
                  <a:pt x="1122" y="2372"/>
                </a:cubicBezTo>
                <a:cubicBezTo>
                  <a:pt x="505" y="2372"/>
                  <a:pt x="0" y="1873"/>
                  <a:pt x="0" y="1186"/>
                </a:cubicBezTo>
                <a:cubicBezTo>
                  <a:pt x="0" y="499"/>
                  <a:pt x="505" y="0"/>
                  <a:pt x="1122" y="0"/>
                </a:cubicBezTo>
                <a:cubicBezTo>
                  <a:pt x="20534" y="0"/>
                  <a:pt x="20534" y="0"/>
                  <a:pt x="20534" y="0"/>
                </a:cubicBezTo>
                <a:cubicBezTo>
                  <a:pt x="21095" y="0"/>
                  <a:pt x="21600" y="499"/>
                  <a:pt x="21600" y="1186"/>
                </a:cubicBezTo>
                <a:cubicBezTo>
                  <a:pt x="21600" y="1873"/>
                  <a:pt x="21095" y="2372"/>
                  <a:pt x="20534" y="2372"/>
                </a:cubicBezTo>
                <a:close/>
                <a:moveTo>
                  <a:pt x="21600" y="7616"/>
                </a:moveTo>
                <a:cubicBezTo>
                  <a:pt x="21600" y="6929"/>
                  <a:pt x="21095" y="6430"/>
                  <a:pt x="20534" y="6430"/>
                </a:cubicBezTo>
                <a:cubicBezTo>
                  <a:pt x="1122" y="6430"/>
                  <a:pt x="1122" y="6430"/>
                  <a:pt x="1122" y="6430"/>
                </a:cubicBezTo>
                <a:cubicBezTo>
                  <a:pt x="505" y="6430"/>
                  <a:pt x="0" y="6929"/>
                  <a:pt x="0" y="7616"/>
                </a:cubicBezTo>
                <a:cubicBezTo>
                  <a:pt x="0" y="8240"/>
                  <a:pt x="505" y="8802"/>
                  <a:pt x="1122" y="8802"/>
                </a:cubicBezTo>
                <a:cubicBezTo>
                  <a:pt x="20534" y="8802"/>
                  <a:pt x="20534" y="8802"/>
                  <a:pt x="20534" y="8802"/>
                </a:cubicBezTo>
                <a:cubicBezTo>
                  <a:pt x="21095" y="8802"/>
                  <a:pt x="21600" y="8240"/>
                  <a:pt x="21600" y="7616"/>
                </a:cubicBezTo>
                <a:close/>
                <a:moveTo>
                  <a:pt x="21600" y="13984"/>
                </a:moveTo>
                <a:cubicBezTo>
                  <a:pt x="21600" y="13360"/>
                  <a:pt x="21095" y="12798"/>
                  <a:pt x="20534" y="12798"/>
                </a:cubicBezTo>
                <a:cubicBezTo>
                  <a:pt x="1122" y="12798"/>
                  <a:pt x="1122" y="12798"/>
                  <a:pt x="1122" y="12798"/>
                </a:cubicBezTo>
                <a:cubicBezTo>
                  <a:pt x="505" y="12798"/>
                  <a:pt x="0" y="13360"/>
                  <a:pt x="0" y="13984"/>
                </a:cubicBezTo>
                <a:cubicBezTo>
                  <a:pt x="0" y="14671"/>
                  <a:pt x="505" y="15170"/>
                  <a:pt x="1122" y="15170"/>
                </a:cubicBezTo>
                <a:cubicBezTo>
                  <a:pt x="20534" y="15170"/>
                  <a:pt x="20534" y="15170"/>
                  <a:pt x="20534" y="15170"/>
                </a:cubicBezTo>
                <a:cubicBezTo>
                  <a:pt x="21095" y="15170"/>
                  <a:pt x="21600" y="14671"/>
                  <a:pt x="21600" y="13984"/>
                </a:cubicBezTo>
                <a:close/>
                <a:moveTo>
                  <a:pt x="11894" y="20414"/>
                </a:moveTo>
                <a:cubicBezTo>
                  <a:pt x="11894" y="19727"/>
                  <a:pt x="11389" y="19165"/>
                  <a:pt x="10772" y="19165"/>
                </a:cubicBezTo>
                <a:cubicBezTo>
                  <a:pt x="1178" y="19165"/>
                  <a:pt x="1178" y="19165"/>
                  <a:pt x="1178" y="19165"/>
                </a:cubicBezTo>
                <a:cubicBezTo>
                  <a:pt x="561" y="19165"/>
                  <a:pt x="112" y="19727"/>
                  <a:pt x="112" y="20414"/>
                </a:cubicBezTo>
                <a:cubicBezTo>
                  <a:pt x="112" y="21038"/>
                  <a:pt x="561" y="21600"/>
                  <a:pt x="1178" y="21600"/>
                </a:cubicBezTo>
                <a:cubicBezTo>
                  <a:pt x="10772" y="21600"/>
                  <a:pt x="10772" y="21600"/>
                  <a:pt x="10772" y="21600"/>
                </a:cubicBezTo>
                <a:cubicBezTo>
                  <a:pt x="11389" y="21600"/>
                  <a:pt x="11894" y="21038"/>
                  <a:pt x="11894" y="20414"/>
                </a:cubicBezTo>
                <a:close/>
              </a:path>
            </a:pathLst>
          </a:custGeom>
          <a:solidFill>
            <a:srgbClr val="FFFFFF">
              <a:alpha val="80000"/>
            </a:srgbClr>
          </a:solidFill>
          <a:ln w="12700">
            <a:miter lim="400000"/>
          </a:ln>
        </p:spPr>
        <p:txBody>
          <a:bodyPr lIns="45719" rIns="45719"/>
          <a:lstStyle/>
          <a:p>
            <a:pPr>
              <a:defRPr sz="600">
                <a:solidFill>
                  <a:srgbClr val="FFFFFF"/>
                </a:solidFill>
              </a:defRPr>
            </a:pPr>
          </a:p>
        </p:txBody>
      </p:sp>
      <p:sp>
        <p:nvSpPr>
          <p:cNvPr id="622" name="Slide Number"/>
          <p:cNvSpPr txBox="1"/>
          <p:nvPr>
            <p:ph type="sldNum" sz="quarter" idx="2"/>
          </p:nvPr>
        </p:nvSpPr>
        <p:spPr>
          <a:prstGeom prst="rect">
            <a:avLst/>
          </a:prstGeom>
        </p:spPr>
        <p:txBody>
          <a:bodyPr/>
          <a:lstStyle/>
          <a:p>
            <a:pPr/>
            <a:fld id="{86CB4B4D-7CA3-9044-876B-883B54F8677D}" type="slidenum"/>
          </a:p>
        </p:txBody>
      </p:sp>
      <p:sp>
        <p:nvSpPr>
          <p:cNvPr id="623" name="TITLE HERE"/>
          <p:cNvSpPr txBox="1"/>
          <p:nvPr>
            <p:ph type="title" hasCustomPrompt="1"/>
          </p:nvPr>
        </p:nvSpPr>
        <p:spPr>
          <a:xfrm>
            <a:off x="1285877" y="1257300"/>
            <a:ext cx="2744392" cy="2171700"/>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3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6">
    <p:spTree>
      <p:nvGrpSpPr>
        <p:cNvPr id="1" name=""/>
        <p:cNvGrpSpPr/>
        <p:nvPr/>
      </p:nvGrpSpPr>
      <p:grpSpPr>
        <a:xfrm>
          <a:off x="0" y="0"/>
          <a:ext cx="0" cy="0"/>
          <a:chOff x="0" y="0"/>
          <a:chExt cx="0" cy="0"/>
        </a:xfrm>
      </p:grpSpPr>
      <p:sp>
        <p:nvSpPr>
          <p:cNvPr id="63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3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632" name="Body Level One…"/>
          <p:cNvSpPr txBox="1"/>
          <p:nvPr>
            <p:ph type="body" sz="quarter" idx="1" hasCustomPrompt="1"/>
          </p:nvPr>
        </p:nvSpPr>
        <p:spPr>
          <a:xfrm>
            <a:off x="3411010" y="1412316"/>
            <a:ext cx="948333" cy="497012"/>
          </a:xfrm>
          <a:prstGeom prst="rect">
            <a:avLst/>
          </a:prstGeom>
        </p:spPr>
        <p:txBody>
          <a:bodyPr/>
          <a:lstStyle>
            <a:lvl1pPr algn="ctr">
              <a:lnSpc>
                <a:spcPct val="80000"/>
              </a:lnSpc>
              <a:spcBef>
                <a:spcPts val="0"/>
              </a:spcBef>
              <a:defRPr b="1" sz="700">
                <a:solidFill>
                  <a:schemeClr val="accent1"/>
                </a:solidFill>
                <a:latin typeface="Montserrat-Bold"/>
                <a:ea typeface="Montserrat-Bold"/>
                <a:cs typeface="Montserrat-Bold"/>
                <a:sym typeface="Montserrat-Bold"/>
              </a:defRPr>
            </a:lvl1pPr>
            <a:lvl2pPr algn="ctr">
              <a:lnSpc>
                <a:spcPct val="80000"/>
              </a:lnSpc>
              <a:spcBef>
                <a:spcPts val="0"/>
              </a:spcBef>
              <a:defRPr b="1" sz="700">
                <a:solidFill>
                  <a:schemeClr val="accent1"/>
                </a:solidFill>
                <a:latin typeface="Montserrat-Bold"/>
                <a:ea typeface="Montserrat-Bold"/>
                <a:cs typeface="Montserrat-Bold"/>
                <a:sym typeface="Montserrat-Bold"/>
              </a:defRPr>
            </a:lvl2pPr>
            <a:lvl3pPr algn="ctr">
              <a:lnSpc>
                <a:spcPct val="80000"/>
              </a:lnSpc>
              <a:spcBef>
                <a:spcPts val="0"/>
              </a:spcBef>
              <a:defRPr b="1" sz="700">
                <a:solidFill>
                  <a:schemeClr val="accent1"/>
                </a:solidFill>
                <a:latin typeface="Montserrat-Bold"/>
                <a:ea typeface="Montserrat-Bold"/>
                <a:cs typeface="Montserrat-Bold"/>
                <a:sym typeface="Montserrat-Bold"/>
              </a:defRPr>
            </a:lvl3pPr>
            <a:lvl4pPr algn="ctr">
              <a:lnSpc>
                <a:spcPct val="80000"/>
              </a:lnSpc>
              <a:spcBef>
                <a:spcPts val="0"/>
              </a:spcBef>
              <a:defRPr b="1" sz="700">
                <a:solidFill>
                  <a:schemeClr val="accent1"/>
                </a:solidFill>
                <a:latin typeface="Montserrat-Bold"/>
                <a:ea typeface="Montserrat-Bold"/>
                <a:cs typeface="Montserrat-Bold"/>
                <a:sym typeface="Montserrat-Bold"/>
              </a:defRPr>
            </a:lvl4pPr>
            <a:lvl5pPr algn="ctr">
              <a:lnSpc>
                <a:spcPct val="80000"/>
              </a:lnSpc>
              <a:spcBef>
                <a:spcPts val="0"/>
              </a:spcBef>
              <a:defRPr b="1" sz="700">
                <a:solidFill>
                  <a:schemeClr val="accent1"/>
                </a:solidFill>
                <a:latin typeface="Montserrat-Bold"/>
                <a:ea typeface="Montserrat-Bold"/>
                <a:cs typeface="Montserrat-Bold"/>
                <a:sym typeface="Montserrat-Bold"/>
              </a:defRPr>
            </a:lvl5pPr>
          </a:lstStyle>
          <a:p>
            <a:pPr/>
            <a:r>
              <a:t>Developersingle</a:t>
            </a:r>
          </a:p>
          <a:p>
            <a:pPr lvl="1"/>
            <a:r>
              <a:t/>
            </a:r>
          </a:p>
          <a:p>
            <a:pPr lvl="2"/>
            <a:r>
              <a:t/>
            </a:r>
          </a:p>
          <a:p>
            <a:pPr lvl="3"/>
            <a:r>
              <a:t/>
            </a:r>
          </a:p>
          <a:p>
            <a:pPr lvl="4"/>
            <a:r>
              <a:t/>
            </a:r>
          </a:p>
        </p:txBody>
      </p:sp>
      <p:sp>
        <p:nvSpPr>
          <p:cNvPr id="633" name="Прямая соединительная линия 29"/>
          <p:cNvSpPr/>
          <p:nvPr/>
        </p:nvSpPr>
        <p:spPr>
          <a:xfrm>
            <a:off x="1285876" y="2613606"/>
            <a:ext cx="6571617" cy="1"/>
          </a:xfrm>
          <a:prstGeom prst="line">
            <a:avLst/>
          </a:prstGeom>
          <a:ln w="6350">
            <a:solidFill>
              <a:srgbClr val="262626">
                <a:alpha val="20000"/>
              </a:srgbClr>
            </a:solidFill>
            <a:miter/>
          </a:ln>
        </p:spPr>
        <p:txBody>
          <a:bodyPr lIns="45719" rIns="45719"/>
          <a:lstStyle/>
          <a:p>
            <a:pPr/>
          </a:p>
        </p:txBody>
      </p:sp>
      <p:sp>
        <p:nvSpPr>
          <p:cNvPr id="634" name="PRICING"/>
          <p:cNvSpPr txBox="1"/>
          <p:nvPr>
            <p:ph type="title" hasCustomPrompt="1"/>
          </p:nvPr>
        </p:nvSpPr>
        <p:spPr>
          <a:xfrm>
            <a:off x="1285877" y="1257303"/>
            <a:ext cx="1855259" cy="652025"/>
          </a:xfrm>
          <a:prstGeom prst="rect">
            <a:avLst/>
          </a:prstGeom>
        </p:spPr>
        <p:txBody>
          <a:bodyPr anchor="t"/>
          <a:lstStyle>
            <a:lvl1pPr algn="l">
              <a:lnSpc>
                <a:spcPct val="80000"/>
              </a:lnSpc>
            </a:lvl1pPr>
          </a:lstStyle>
          <a:p>
            <a:pPr/>
            <a:r>
              <a:t>PRICING</a:t>
            </a:r>
          </a:p>
        </p:txBody>
      </p:sp>
      <p:sp>
        <p:nvSpPr>
          <p:cNvPr id="635" name="Slide Number"/>
          <p:cNvSpPr txBox="1"/>
          <p:nvPr>
            <p:ph type="sldNum" sz="quarter" idx="2"/>
          </p:nvPr>
        </p:nvSpPr>
        <p:spPr>
          <a:prstGeom prst="rect">
            <a:avLst/>
          </a:prstGeom>
        </p:spPr>
        <p:txBody>
          <a:bodyPr/>
          <a:lstStyle/>
          <a:p>
            <a:pPr/>
            <a:fld id="{86CB4B4D-7CA3-9044-876B-883B54F8677D}" type="slidenum"/>
          </a:p>
        </p:txBody>
      </p:sp>
      <p:sp>
        <p:nvSpPr>
          <p:cNvPr id="636" name="Текст 7"/>
          <p:cNvSpPr/>
          <p:nvPr>
            <p:ph type="body" sz="quarter" idx="21" hasCustomPrompt="1"/>
          </p:nvPr>
        </p:nvSpPr>
        <p:spPr>
          <a:xfrm>
            <a:off x="4580466" y="1412316"/>
            <a:ext cx="948333" cy="497012"/>
          </a:xfrm>
          <a:prstGeom prst="rect">
            <a:avLst/>
          </a:prstGeom>
        </p:spPr>
        <p:txBody>
          <a:bodyPr/>
          <a:lstStyle>
            <a:lvl1pPr algn="ctr">
              <a:lnSpc>
                <a:spcPct val="80000"/>
              </a:lnSpc>
              <a:spcBef>
                <a:spcPts val="0"/>
              </a:spcBef>
              <a:defRPr b="1" sz="700">
                <a:solidFill>
                  <a:schemeClr val="accent1"/>
                </a:solidFill>
                <a:latin typeface="Montserrat-Bold"/>
                <a:ea typeface="Montserrat-Bold"/>
                <a:cs typeface="Montserrat-Bold"/>
                <a:sym typeface="Montserrat-Bold"/>
              </a:defRPr>
            </a:lvl1pPr>
          </a:lstStyle>
          <a:p>
            <a:pPr/>
            <a:r>
              <a:t>Developer single </a:t>
            </a:r>
          </a:p>
        </p:txBody>
      </p:sp>
      <p:sp>
        <p:nvSpPr>
          <p:cNvPr id="637" name="Текст 7"/>
          <p:cNvSpPr/>
          <p:nvPr>
            <p:ph type="body" sz="quarter" idx="22" hasCustomPrompt="1"/>
          </p:nvPr>
        </p:nvSpPr>
        <p:spPr>
          <a:xfrm>
            <a:off x="5761747" y="1412316"/>
            <a:ext cx="948333" cy="497012"/>
          </a:xfrm>
          <a:prstGeom prst="rect">
            <a:avLst/>
          </a:prstGeom>
        </p:spPr>
        <p:txBody>
          <a:bodyPr/>
          <a:lstStyle>
            <a:lvl1pPr algn="ctr">
              <a:lnSpc>
                <a:spcPct val="80000"/>
              </a:lnSpc>
              <a:spcBef>
                <a:spcPts val="0"/>
              </a:spcBef>
              <a:defRPr b="1" sz="700">
                <a:solidFill>
                  <a:schemeClr val="accent1"/>
                </a:solidFill>
                <a:latin typeface="Montserrat-Bold"/>
                <a:ea typeface="Montserrat-Bold"/>
                <a:cs typeface="Montserrat-Bold"/>
                <a:sym typeface="Montserrat-Bold"/>
              </a:defRPr>
            </a:lvl1pPr>
          </a:lstStyle>
          <a:p>
            <a:pPr/>
            <a:r>
              <a:t>Developer single </a:t>
            </a:r>
          </a:p>
        </p:txBody>
      </p:sp>
      <p:sp>
        <p:nvSpPr>
          <p:cNvPr id="638" name="Текст 7"/>
          <p:cNvSpPr/>
          <p:nvPr>
            <p:ph type="body" sz="quarter" idx="23" hasCustomPrompt="1"/>
          </p:nvPr>
        </p:nvSpPr>
        <p:spPr>
          <a:xfrm>
            <a:off x="6909159" y="1412316"/>
            <a:ext cx="948333" cy="497012"/>
          </a:xfrm>
          <a:prstGeom prst="rect">
            <a:avLst/>
          </a:prstGeom>
        </p:spPr>
        <p:txBody>
          <a:bodyPr/>
          <a:lstStyle>
            <a:lvl1pPr algn="ctr">
              <a:lnSpc>
                <a:spcPct val="80000"/>
              </a:lnSpc>
              <a:spcBef>
                <a:spcPts val="0"/>
              </a:spcBef>
              <a:defRPr b="1" sz="700">
                <a:solidFill>
                  <a:schemeClr val="accent1"/>
                </a:solidFill>
                <a:latin typeface="Montserrat-Bold"/>
                <a:ea typeface="Montserrat-Bold"/>
                <a:cs typeface="Montserrat-Bold"/>
                <a:sym typeface="Montserrat-Bold"/>
              </a:defRPr>
            </a:lvl1pPr>
          </a:lstStyle>
          <a:p>
            <a:pPr/>
            <a:r>
              <a:t>Developer single </a:t>
            </a:r>
          </a:p>
        </p:txBody>
      </p:sp>
      <p:sp>
        <p:nvSpPr>
          <p:cNvPr id="639" name="Текст 7"/>
          <p:cNvSpPr/>
          <p:nvPr>
            <p:ph type="body" sz="quarter" idx="24" hasCustomPrompt="1"/>
          </p:nvPr>
        </p:nvSpPr>
        <p:spPr>
          <a:xfrm>
            <a:off x="1285876" y="2116598"/>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
        <p:nvSpPr>
          <p:cNvPr id="640" name="Прямая соединительная линия 50"/>
          <p:cNvSpPr/>
          <p:nvPr/>
        </p:nvSpPr>
        <p:spPr>
          <a:xfrm>
            <a:off x="1285876" y="3110618"/>
            <a:ext cx="6571617" cy="1"/>
          </a:xfrm>
          <a:prstGeom prst="line">
            <a:avLst/>
          </a:prstGeom>
          <a:ln w="6350">
            <a:solidFill>
              <a:srgbClr val="262626">
                <a:alpha val="20000"/>
              </a:srgbClr>
            </a:solidFill>
            <a:miter/>
          </a:ln>
        </p:spPr>
        <p:txBody>
          <a:bodyPr lIns="45719" rIns="45719"/>
          <a:lstStyle/>
          <a:p>
            <a:pPr/>
          </a:p>
        </p:txBody>
      </p:sp>
      <p:sp>
        <p:nvSpPr>
          <p:cNvPr id="641" name="Текст 7"/>
          <p:cNvSpPr/>
          <p:nvPr>
            <p:ph type="body" sz="quarter" idx="25" hasCustomPrompt="1"/>
          </p:nvPr>
        </p:nvSpPr>
        <p:spPr>
          <a:xfrm>
            <a:off x="1285876" y="2613610"/>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
        <p:nvSpPr>
          <p:cNvPr id="642" name="Прямая соединительная линия 52"/>
          <p:cNvSpPr/>
          <p:nvPr/>
        </p:nvSpPr>
        <p:spPr>
          <a:xfrm>
            <a:off x="1285876" y="3619820"/>
            <a:ext cx="6571617" cy="1"/>
          </a:xfrm>
          <a:prstGeom prst="line">
            <a:avLst/>
          </a:prstGeom>
          <a:ln w="6350">
            <a:solidFill>
              <a:srgbClr val="262626">
                <a:alpha val="20000"/>
              </a:srgbClr>
            </a:solidFill>
            <a:miter/>
          </a:ln>
        </p:spPr>
        <p:txBody>
          <a:bodyPr lIns="45719" rIns="45719"/>
          <a:lstStyle/>
          <a:p>
            <a:pPr/>
          </a:p>
        </p:txBody>
      </p:sp>
      <p:sp>
        <p:nvSpPr>
          <p:cNvPr id="643" name="Текст 7"/>
          <p:cNvSpPr/>
          <p:nvPr>
            <p:ph type="body" sz="quarter" idx="26" hasCustomPrompt="1"/>
          </p:nvPr>
        </p:nvSpPr>
        <p:spPr>
          <a:xfrm>
            <a:off x="1285876" y="3122813"/>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
        <p:nvSpPr>
          <p:cNvPr id="644" name="Прямая соединительная линия 76"/>
          <p:cNvSpPr/>
          <p:nvPr/>
        </p:nvSpPr>
        <p:spPr>
          <a:xfrm>
            <a:off x="1285876" y="4129023"/>
            <a:ext cx="6571617" cy="1"/>
          </a:xfrm>
          <a:prstGeom prst="line">
            <a:avLst/>
          </a:prstGeom>
          <a:ln w="6350">
            <a:solidFill>
              <a:srgbClr val="262626">
                <a:alpha val="20000"/>
              </a:srgbClr>
            </a:solidFill>
            <a:miter/>
          </a:ln>
        </p:spPr>
        <p:txBody>
          <a:bodyPr lIns="45719" rIns="45719"/>
          <a:lstStyle/>
          <a:p>
            <a:pPr/>
          </a:p>
        </p:txBody>
      </p:sp>
      <p:sp>
        <p:nvSpPr>
          <p:cNvPr id="645" name="Текст 7"/>
          <p:cNvSpPr/>
          <p:nvPr>
            <p:ph type="body" sz="quarter" idx="27" hasCustomPrompt="1"/>
          </p:nvPr>
        </p:nvSpPr>
        <p:spPr>
          <a:xfrm>
            <a:off x="1285876" y="3632015"/>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
        <p:nvSpPr>
          <p:cNvPr id="646" name="Прямая соединительная линия 78"/>
          <p:cNvSpPr/>
          <p:nvPr/>
        </p:nvSpPr>
        <p:spPr>
          <a:xfrm>
            <a:off x="1285876" y="4626033"/>
            <a:ext cx="6571617" cy="1"/>
          </a:xfrm>
          <a:prstGeom prst="line">
            <a:avLst/>
          </a:prstGeom>
          <a:ln w="6350">
            <a:solidFill>
              <a:srgbClr val="262626">
                <a:alpha val="20000"/>
              </a:srgbClr>
            </a:solidFill>
            <a:miter/>
          </a:ln>
        </p:spPr>
        <p:txBody>
          <a:bodyPr lIns="45719" rIns="45719"/>
          <a:lstStyle/>
          <a:p>
            <a:pPr/>
          </a:p>
        </p:txBody>
      </p:sp>
      <p:sp>
        <p:nvSpPr>
          <p:cNvPr id="647" name="Текст 7"/>
          <p:cNvSpPr/>
          <p:nvPr>
            <p:ph type="body" sz="quarter" idx="28" hasCustomPrompt="1"/>
          </p:nvPr>
        </p:nvSpPr>
        <p:spPr>
          <a:xfrm>
            <a:off x="1285876" y="4129025"/>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
        <p:nvSpPr>
          <p:cNvPr id="648" name="Текст 7"/>
          <p:cNvSpPr/>
          <p:nvPr>
            <p:ph type="body" sz="quarter" idx="29" hasCustomPrompt="1"/>
          </p:nvPr>
        </p:nvSpPr>
        <p:spPr>
          <a:xfrm>
            <a:off x="1285876" y="4909768"/>
            <a:ext cx="1855260" cy="497012"/>
          </a:xfrm>
          <a:prstGeom prst="rect">
            <a:avLst/>
          </a:prstGeom>
        </p:spPr>
        <p:txBody>
          <a:bodyPr anchor="ctr"/>
          <a:lstStyle>
            <a:lvl1pPr>
              <a:lnSpc>
                <a:spcPct val="80000"/>
              </a:lnSpc>
              <a:spcBef>
                <a:spcPts val="0"/>
              </a:spcBef>
              <a:defRPr sz="600">
                <a:solidFill>
                  <a:srgbClr val="262626">
                    <a:alpha val="60000"/>
                  </a:srgbClr>
                </a:solidFill>
                <a:latin typeface="Montserrat Bold"/>
                <a:ea typeface="Montserrat Bold"/>
                <a:cs typeface="Montserrat Bold"/>
                <a:sym typeface="Montserrat Bold"/>
              </a:defRPr>
            </a:lvl1pPr>
          </a:lstStyle>
          <a:p>
            <a:pPr/>
            <a:r>
              <a:t>Write text here</a:t>
            </a:r>
          </a:p>
        </p:txBody>
      </p:sp>
    </p:spTree>
  </p:cSld>
  <p:clrMapOvr>
    <a:masterClrMapping/>
  </p:clrMapOvr>
  <p:transition xmlns:p14="http://schemas.microsoft.com/office/powerpoint/2010/main" spd="med" advClick="1"/>
</p:sldLayout>
</file>

<file path=ppt/slideLayouts/slideLayout3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7">
    <p:bg>
      <p:bgPr>
        <a:solidFill>
          <a:srgbClr val="262626">
            <a:alpha val="5000"/>
          </a:srgbClr>
        </a:solidFill>
      </p:bgPr>
    </p:bg>
    <p:spTree>
      <p:nvGrpSpPr>
        <p:cNvPr id="1" name=""/>
        <p:cNvGrpSpPr/>
        <p:nvPr/>
      </p:nvGrpSpPr>
      <p:grpSpPr>
        <a:xfrm>
          <a:off x="0" y="0"/>
          <a:ext cx="0" cy="0"/>
          <a:chOff x="0" y="0"/>
          <a:chExt cx="0" cy="0"/>
        </a:xfrm>
      </p:grpSpPr>
      <p:sp>
        <p:nvSpPr>
          <p:cNvPr id="65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5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657" name="Рисунок 4"/>
          <p:cNvSpPr/>
          <p:nvPr>
            <p:ph type="pic" idx="21"/>
          </p:nvPr>
        </p:nvSpPr>
        <p:spPr>
          <a:xfrm>
            <a:off x="2" y="-14290"/>
            <a:ext cx="9144000" cy="6872290"/>
          </a:xfrm>
          <a:prstGeom prst="rect">
            <a:avLst/>
          </a:prstGeom>
        </p:spPr>
        <p:txBody>
          <a:bodyPr lIns="91439" tIns="45719" rIns="91439" bIns="45719">
            <a:noAutofit/>
          </a:bodyPr>
          <a:lstStyle/>
          <a:p>
            <a:pPr/>
          </a:p>
        </p:txBody>
      </p:sp>
      <p:sp>
        <p:nvSpPr>
          <p:cNvPr id="658" name="Прямая соединительная линия 24"/>
          <p:cNvSpPr/>
          <p:nvPr/>
        </p:nvSpPr>
        <p:spPr>
          <a:xfrm flipH="1" flipV="1">
            <a:off x="1485891" y="3034707"/>
            <a:ext cx="1485910" cy="1"/>
          </a:xfrm>
          <a:prstGeom prst="line">
            <a:avLst/>
          </a:prstGeom>
          <a:ln w="3175">
            <a:solidFill>
              <a:schemeClr val="accent1">
                <a:alpha val="50000"/>
              </a:schemeClr>
            </a:solidFill>
            <a:miter/>
          </a:ln>
        </p:spPr>
        <p:txBody>
          <a:bodyPr lIns="45719" rIns="45719"/>
          <a:lstStyle/>
          <a:p>
            <a:pPr/>
          </a:p>
        </p:txBody>
      </p:sp>
      <p:sp>
        <p:nvSpPr>
          <p:cNvPr id="659" name="Body Level One…"/>
          <p:cNvSpPr txBox="1"/>
          <p:nvPr>
            <p:ph type="body" sz="quarter" idx="1" hasCustomPrompt="1"/>
          </p:nvPr>
        </p:nvSpPr>
        <p:spPr>
          <a:xfrm>
            <a:off x="1371600" y="2679371"/>
            <a:ext cx="1685926" cy="180663"/>
          </a:xfrm>
          <a:prstGeom prst="rect">
            <a:avLst/>
          </a:prstGeom>
        </p:spPr>
        <p:txBody>
          <a:bodyPr/>
          <a:lstStyle>
            <a:lvl1pPr algn="ctr">
              <a:defRPr sz="600">
                <a:solidFill>
                  <a:srgbClr val="262626">
                    <a:alpha val="50000"/>
                  </a:srgbClr>
                </a:solidFill>
              </a:defRPr>
            </a:lvl1pPr>
            <a:lvl2pPr algn="ctr">
              <a:defRPr sz="600">
                <a:solidFill>
                  <a:srgbClr val="262626">
                    <a:alpha val="50000"/>
                  </a:srgbClr>
                </a:solidFill>
              </a:defRPr>
            </a:lvl2pPr>
            <a:lvl3pPr algn="ctr">
              <a:defRPr sz="600">
                <a:solidFill>
                  <a:srgbClr val="262626">
                    <a:alpha val="50000"/>
                  </a:srgbClr>
                </a:solidFill>
              </a:defRPr>
            </a:lvl3pPr>
            <a:lvl4pPr algn="ctr">
              <a:defRPr sz="600">
                <a:solidFill>
                  <a:srgbClr val="262626">
                    <a:alpha val="50000"/>
                  </a:srgbClr>
                </a:solidFill>
              </a:defRPr>
            </a:lvl4pPr>
            <a:lvl5pPr algn="ctr">
              <a:defRPr sz="600">
                <a:solidFill>
                  <a:srgbClr val="262626">
                    <a:alpha val="50000"/>
                  </a:srgbClr>
                </a:solidFill>
              </a:defRPr>
            </a:lvl5pPr>
          </a:lstStyle>
          <a:p>
            <a:pPr/>
            <a:r>
              <a:t>Text</a:t>
            </a:r>
          </a:p>
          <a:p>
            <a:pPr lvl="1"/>
            <a:r>
              <a:t/>
            </a:r>
          </a:p>
          <a:p>
            <a:pPr lvl="2"/>
            <a:r>
              <a:t/>
            </a:r>
          </a:p>
          <a:p>
            <a:pPr lvl="3"/>
            <a:r>
              <a:t/>
            </a:r>
          </a:p>
          <a:p>
            <a:pPr lvl="4"/>
            <a:r>
              <a:t/>
            </a:r>
          </a:p>
        </p:txBody>
      </p:sp>
      <p:sp>
        <p:nvSpPr>
          <p:cNvPr id="660" name="Shape 427"/>
          <p:cNvSpPr/>
          <p:nvPr>
            <p:ph type="body" sz="quarter" idx="22" hasCustomPrompt="1"/>
          </p:nvPr>
        </p:nvSpPr>
        <p:spPr>
          <a:xfrm>
            <a:off x="1371600" y="1395222"/>
            <a:ext cx="1685928" cy="452476"/>
          </a:xfrm>
          <a:prstGeom prst="rect">
            <a:avLst/>
          </a:prstGeom>
        </p:spPr>
        <p:txBody>
          <a:bodyPr anchor="ctr"/>
          <a:lstStyle>
            <a:lvl1pPr algn="ctr">
              <a:lnSpc>
                <a:spcPct val="100000"/>
              </a:lnSpc>
              <a:defRPr b="1" spc="-100" sz="700">
                <a:solidFill>
                  <a:srgbClr val="262626">
                    <a:alpha val="50000"/>
                  </a:srgbClr>
                </a:solidFill>
              </a:defRPr>
            </a:lvl1pPr>
          </a:lstStyle>
          <a:p>
            <a:pPr/>
            <a:r>
              <a:t>Subtitle</a:t>
            </a:r>
          </a:p>
        </p:txBody>
      </p:sp>
      <p:sp>
        <p:nvSpPr>
          <p:cNvPr id="661" name="Текст 7"/>
          <p:cNvSpPr/>
          <p:nvPr>
            <p:ph type="body" sz="quarter" idx="23" hasCustomPrompt="1"/>
          </p:nvPr>
        </p:nvSpPr>
        <p:spPr>
          <a:xfrm>
            <a:off x="1371600" y="3232623"/>
            <a:ext cx="1685926" cy="1380010"/>
          </a:xfrm>
          <a:prstGeom prst="rect">
            <a:avLst/>
          </a:prstGeom>
        </p:spPr>
        <p:txBody>
          <a:bodyPr/>
          <a:lstStyle>
            <a:lvl1pPr algn="ctr">
              <a:defRPr sz="700">
                <a:solidFill>
                  <a:srgbClr val="262626">
                    <a:alpha val="80000"/>
                  </a:srgbClr>
                </a:solidFill>
              </a:defRPr>
            </a:lvl1pPr>
          </a:lstStyle>
          <a:p>
            <a:pPr/>
            <a:r>
              <a:t>Text</a:t>
            </a:r>
          </a:p>
        </p:txBody>
      </p:sp>
      <p:sp>
        <p:nvSpPr>
          <p:cNvPr id="662" name="Slide Number"/>
          <p:cNvSpPr txBox="1"/>
          <p:nvPr>
            <p:ph type="sldNum" sz="quarter" idx="2"/>
          </p:nvPr>
        </p:nvSpPr>
        <p:spPr>
          <a:prstGeom prst="rect">
            <a:avLst/>
          </a:prstGeom>
        </p:spPr>
        <p:txBody>
          <a:bodyPr/>
          <a:lstStyle/>
          <a:p>
            <a:pPr/>
            <a:fld id="{86CB4B4D-7CA3-9044-876B-883B54F8677D}" type="slidenum"/>
          </a:p>
        </p:txBody>
      </p:sp>
      <p:sp>
        <p:nvSpPr>
          <p:cNvPr id="663" name="Прямая соединительная линия 31"/>
          <p:cNvSpPr/>
          <p:nvPr/>
        </p:nvSpPr>
        <p:spPr>
          <a:xfrm flipH="1" flipV="1">
            <a:off x="3843328" y="3034707"/>
            <a:ext cx="1485910" cy="1"/>
          </a:xfrm>
          <a:prstGeom prst="line">
            <a:avLst/>
          </a:prstGeom>
          <a:ln w="3175">
            <a:solidFill>
              <a:schemeClr val="accent1">
                <a:alpha val="50000"/>
              </a:schemeClr>
            </a:solidFill>
            <a:miter/>
          </a:ln>
        </p:spPr>
        <p:txBody>
          <a:bodyPr lIns="45719" rIns="45719"/>
          <a:lstStyle/>
          <a:p>
            <a:pPr/>
          </a:p>
        </p:txBody>
      </p:sp>
      <p:sp>
        <p:nvSpPr>
          <p:cNvPr id="664" name="Текст 40"/>
          <p:cNvSpPr/>
          <p:nvPr>
            <p:ph type="body" sz="quarter" idx="24" hasCustomPrompt="1"/>
          </p:nvPr>
        </p:nvSpPr>
        <p:spPr>
          <a:xfrm>
            <a:off x="3729037" y="2679371"/>
            <a:ext cx="1685927" cy="180663"/>
          </a:xfrm>
          <a:prstGeom prst="rect">
            <a:avLst/>
          </a:prstGeom>
        </p:spPr>
        <p:txBody>
          <a:bodyPr/>
          <a:lstStyle>
            <a:lvl1pPr algn="ctr">
              <a:defRPr sz="600">
                <a:solidFill>
                  <a:srgbClr val="262626">
                    <a:alpha val="50000"/>
                  </a:srgbClr>
                </a:solidFill>
              </a:defRPr>
            </a:lvl1pPr>
          </a:lstStyle>
          <a:p>
            <a:pPr/>
            <a:r>
              <a:t>Text</a:t>
            </a:r>
          </a:p>
        </p:txBody>
      </p:sp>
      <p:sp>
        <p:nvSpPr>
          <p:cNvPr id="665" name="Shape 427"/>
          <p:cNvSpPr/>
          <p:nvPr>
            <p:ph type="body" sz="quarter" idx="25" hasCustomPrompt="1"/>
          </p:nvPr>
        </p:nvSpPr>
        <p:spPr>
          <a:xfrm>
            <a:off x="3729037" y="1395221"/>
            <a:ext cx="1685928" cy="562165"/>
          </a:xfrm>
          <a:prstGeom prst="rect">
            <a:avLst/>
          </a:prstGeom>
        </p:spPr>
        <p:txBody>
          <a:bodyPr anchor="ctr"/>
          <a:lstStyle>
            <a:lvl1pPr algn="ctr">
              <a:lnSpc>
                <a:spcPct val="100000"/>
              </a:lnSpc>
              <a:defRPr b="1" spc="-100" sz="700">
                <a:solidFill>
                  <a:srgbClr val="262626">
                    <a:alpha val="50000"/>
                  </a:srgbClr>
                </a:solidFill>
              </a:defRPr>
            </a:lvl1pPr>
          </a:lstStyle>
          <a:p>
            <a:pPr/>
            <a:r>
              <a:t>Subtitle</a:t>
            </a:r>
          </a:p>
        </p:txBody>
      </p:sp>
      <p:sp>
        <p:nvSpPr>
          <p:cNvPr id="666" name="Текст 7"/>
          <p:cNvSpPr/>
          <p:nvPr>
            <p:ph type="body" sz="quarter" idx="26" hasCustomPrompt="1"/>
          </p:nvPr>
        </p:nvSpPr>
        <p:spPr>
          <a:xfrm>
            <a:off x="3729035" y="3232623"/>
            <a:ext cx="1685927" cy="1380010"/>
          </a:xfrm>
          <a:prstGeom prst="rect">
            <a:avLst/>
          </a:prstGeom>
        </p:spPr>
        <p:txBody>
          <a:bodyPr/>
          <a:lstStyle>
            <a:lvl1pPr algn="ctr">
              <a:defRPr sz="700">
                <a:solidFill>
                  <a:srgbClr val="262626">
                    <a:alpha val="80000"/>
                  </a:srgbClr>
                </a:solidFill>
              </a:defRPr>
            </a:lvl1pPr>
          </a:lstStyle>
          <a:p>
            <a:pPr/>
            <a:r>
              <a:t>Text</a:t>
            </a:r>
          </a:p>
        </p:txBody>
      </p:sp>
      <p:sp>
        <p:nvSpPr>
          <p:cNvPr id="667" name="Прямая соединительная линия 35"/>
          <p:cNvSpPr/>
          <p:nvPr/>
        </p:nvSpPr>
        <p:spPr>
          <a:xfrm flipH="1" flipV="1">
            <a:off x="6210289" y="3034707"/>
            <a:ext cx="1485910" cy="1"/>
          </a:xfrm>
          <a:prstGeom prst="line">
            <a:avLst/>
          </a:prstGeom>
          <a:ln w="3175">
            <a:solidFill>
              <a:schemeClr val="accent1">
                <a:alpha val="50000"/>
              </a:schemeClr>
            </a:solidFill>
            <a:miter/>
          </a:ln>
        </p:spPr>
        <p:txBody>
          <a:bodyPr lIns="45719" rIns="45719"/>
          <a:lstStyle/>
          <a:p>
            <a:pPr/>
          </a:p>
        </p:txBody>
      </p:sp>
      <p:sp>
        <p:nvSpPr>
          <p:cNvPr id="668" name="Текст 40"/>
          <p:cNvSpPr/>
          <p:nvPr>
            <p:ph type="body" sz="quarter" idx="27" hasCustomPrompt="1"/>
          </p:nvPr>
        </p:nvSpPr>
        <p:spPr>
          <a:xfrm>
            <a:off x="6096000" y="2679371"/>
            <a:ext cx="1685926" cy="180663"/>
          </a:xfrm>
          <a:prstGeom prst="rect">
            <a:avLst/>
          </a:prstGeom>
        </p:spPr>
        <p:txBody>
          <a:bodyPr/>
          <a:lstStyle>
            <a:lvl1pPr algn="ctr">
              <a:defRPr sz="600">
                <a:solidFill>
                  <a:srgbClr val="262626">
                    <a:alpha val="50000"/>
                  </a:srgbClr>
                </a:solidFill>
              </a:defRPr>
            </a:lvl1pPr>
          </a:lstStyle>
          <a:p>
            <a:pPr/>
            <a:r>
              <a:t>Text</a:t>
            </a:r>
          </a:p>
        </p:txBody>
      </p:sp>
      <p:sp>
        <p:nvSpPr>
          <p:cNvPr id="669" name="Shape 427"/>
          <p:cNvSpPr/>
          <p:nvPr>
            <p:ph type="body" sz="quarter" idx="28" hasCustomPrompt="1"/>
          </p:nvPr>
        </p:nvSpPr>
        <p:spPr>
          <a:xfrm>
            <a:off x="6095998" y="1395221"/>
            <a:ext cx="1685928" cy="562165"/>
          </a:xfrm>
          <a:prstGeom prst="rect">
            <a:avLst/>
          </a:prstGeom>
        </p:spPr>
        <p:txBody>
          <a:bodyPr anchor="ctr"/>
          <a:lstStyle>
            <a:lvl1pPr algn="ctr">
              <a:lnSpc>
                <a:spcPct val="100000"/>
              </a:lnSpc>
              <a:defRPr b="1" spc="-100" sz="700">
                <a:solidFill>
                  <a:srgbClr val="262626">
                    <a:alpha val="50000"/>
                  </a:srgbClr>
                </a:solidFill>
              </a:defRPr>
            </a:lvl1pPr>
          </a:lstStyle>
          <a:p>
            <a:pPr/>
            <a:r>
              <a:t>Subtitle</a:t>
            </a:r>
          </a:p>
        </p:txBody>
      </p:sp>
      <p:sp>
        <p:nvSpPr>
          <p:cNvPr id="670" name="Текст 7"/>
          <p:cNvSpPr/>
          <p:nvPr>
            <p:ph type="body" sz="quarter" idx="29" hasCustomPrompt="1"/>
          </p:nvPr>
        </p:nvSpPr>
        <p:spPr>
          <a:xfrm>
            <a:off x="6095998" y="3232623"/>
            <a:ext cx="1685927" cy="1380010"/>
          </a:xfrm>
          <a:prstGeom prst="rect">
            <a:avLst/>
          </a:prstGeom>
        </p:spPr>
        <p:txBody>
          <a:bodyPr/>
          <a:lstStyle>
            <a:lvl1pPr algn="ctr">
              <a:defRPr sz="700">
                <a:solidFill>
                  <a:srgbClr val="262626">
                    <a:alpha val="80000"/>
                  </a:srgbClr>
                </a:solidFill>
              </a:defRPr>
            </a:lvl1pPr>
          </a:lstStyle>
          <a:p>
            <a:pPr/>
            <a:r>
              <a:t>Text</a:t>
            </a:r>
          </a:p>
        </p:txBody>
      </p:sp>
    </p:spTree>
  </p:cSld>
  <p:clrMapOvr>
    <a:masterClrMapping/>
  </p:clrMapOvr>
  <p:transition xmlns:p14="http://schemas.microsoft.com/office/powerpoint/2010/main" spd="med" advClick="1"/>
</p:sldLayout>
</file>

<file path=ppt/slideLayouts/slideLayout3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8">
    <p:spTree>
      <p:nvGrpSpPr>
        <p:cNvPr id="1" name=""/>
        <p:cNvGrpSpPr/>
        <p:nvPr/>
      </p:nvGrpSpPr>
      <p:grpSpPr>
        <a:xfrm>
          <a:off x="0" y="0"/>
          <a:ext cx="0" cy="0"/>
          <a:chOff x="0" y="0"/>
          <a:chExt cx="0" cy="0"/>
        </a:xfrm>
      </p:grpSpPr>
      <p:sp>
        <p:nvSpPr>
          <p:cNvPr id="677"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78"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679" name="Прямоугольник 11"/>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680" name="Body Level One…"/>
          <p:cNvSpPr txBox="1"/>
          <p:nvPr>
            <p:ph type="body" sz="quarter" idx="1" hasCustomPrompt="1"/>
          </p:nvPr>
        </p:nvSpPr>
        <p:spPr>
          <a:xfrm>
            <a:off x="1285875" y="2637182"/>
            <a:ext cx="1855259" cy="3763618"/>
          </a:xfrm>
          <a:prstGeom prst="rect">
            <a:avLst/>
          </a:prstGeom>
        </p:spPr>
        <p:txBody>
          <a:bodyPr/>
          <a:lstStyle>
            <a:lvl1pPr>
              <a:lnSpc>
                <a:spcPct val="125000"/>
              </a:lnSpc>
              <a:spcBef>
                <a:spcPts val="0"/>
              </a:spcBef>
              <a:defRPr sz="700">
                <a:solidFill>
                  <a:srgbClr val="262626">
                    <a:alpha val="70000"/>
                  </a:srgbClr>
                </a:solidFill>
              </a:defRPr>
            </a:lvl1pPr>
            <a:lvl2pPr>
              <a:lnSpc>
                <a:spcPct val="125000"/>
              </a:lnSpc>
              <a:spcBef>
                <a:spcPts val="0"/>
              </a:spcBef>
              <a:defRPr sz="700">
                <a:solidFill>
                  <a:srgbClr val="262626">
                    <a:alpha val="70000"/>
                  </a:srgbClr>
                </a:solidFill>
              </a:defRPr>
            </a:lvl2pPr>
            <a:lvl3pPr>
              <a:lnSpc>
                <a:spcPct val="125000"/>
              </a:lnSpc>
              <a:spcBef>
                <a:spcPts val="0"/>
              </a:spcBef>
              <a:defRPr sz="700">
                <a:solidFill>
                  <a:srgbClr val="262626">
                    <a:alpha val="70000"/>
                  </a:srgbClr>
                </a:solidFill>
              </a:defRPr>
            </a:lvl3pPr>
            <a:lvl4pPr>
              <a:lnSpc>
                <a:spcPct val="125000"/>
              </a:lnSpc>
              <a:spcBef>
                <a:spcPts val="0"/>
              </a:spcBef>
              <a:defRPr sz="700">
                <a:solidFill>
                  <a:srgbClr val="262626">
                    <a:alpha val="70000"/>
                  </a:srgbClr>
                </a:solidFill>
              </a:defRPr>
            </a:lvl4pPr>
            <a:lvl5pPr>
              <a:lnSpc>
                <a:spcPct val="125000"/>
              </a:lnSpc>
              <a:spcBef>
                <a:spcPts val="0"/>
              </a:spcBef>
              <a:defRPr sz="700">
                <a:solidFill>
                  <a:srgbClr val="262626">
                    <a:alpha val="70000"/>
                  </a:srgbClr>
                </a:solidFill>
              </a:defRPr>
            </a:lvl5pPr>
          </a:lstStyle>
          <a:p>
            <a:pPr/>
            <a:r>
              <a:t>This Basic text</a:t>
            </a:r>
          </a:p>
          <a:p>
            <a:pPr lvl="1"/>
            <a:r>
              <a:t/>
            </a:r>
          </a:p>
          <a:p>
            <a:pPr lvl="2"/>
            <a:r>
              <a:t/>
            </a:r>
          </a:p>
          <a:p>
            <a:pPr lvl="3"/>
            <a:r>
              <a:t/>
            </a:r>
          </a:p>
          <a:p>
            <a:pPr lvl="4"/>
            <a:r>
              <a:t/>
            </a:r>
          </a:p>
        </p:txBody>
      </p:sp>
      <p:sp>
        <p:nvSpPr>
          <p:cNvPr id="681" name="Текст 7"/>
          <p:cNvSpPr/>
          <p:nvPr>
            <p:ph type="body" sz="quarter" idx="21" hasCustomPrompt="1"/>
          </p:nvPr>
        </p:nvSpPr>
        <p:spPr>
          <a:xfrm>
            <a:off x="4030266" y="5715003"/>
            <a:ext cx="4542235" cy="685800"/>
          </a:xfrm>
          <a:prstGeom prst="rect">
            <a:avLst/>
          </a:prstGeom>
        </p:spPr>
        <p:txBody>
          <a:bodyPr/>
          <a:lstStyle>
            <a:lvl1pPr>
              <a:lnSpc>
                <a:spcPct val="125000"/>
              </a:lnSpc>
              <a:spcBef>
                <a:spcPts val="0"/>
              </a:spcBef>
              <a:defRPr sz="700">
                <a:solidFill>
                  <a:srgbClr val="262626">
                    <a:alpha val="50000"/>
                  </a:srgbClr>
                </a:solidFill>
              </a:defRPr>
            </a:lvl1pPr>
          </a:lstStyle>
          <a:p>
            <a:pPr/>
            <a:r>
              <a:t>This Basic text</a:t>
            </a:r>
          </a:p>
        </p:txBody>
      </p:sp>
      <p:sp>
        <p:nvSpPr>
          <p:cNvPr id="682" name="TABLE"/>
          <p:cNvSpPr txBox="1"/>
          <p:nvPr>
            <p:ph type="title" hasCustomPrompt="1"/>
          </p:nvPr>
        </p:nvSpPr>
        <p:spPr>
          <a:xfrm>
            <a:off x="1285877" y="1257300"/>
            <a:ext cx="1855259" cy="1379882"/>
          </a:xfrm>
          <a:prstGeom prst="rect">
            <a:avLst/>
          </a:prstGeom>
        </p:spPr>
        <p:txBody>
          <a:bodyPr anchor="t"/>
          <a:lstStyle>
            <a:lvl1pPr algn="l">
              <a:lnSpc>
                <a:spcPct val="80000"/>
              </a:lnSpc>
            </a:lvl1pPr>
          </a:lstStyle>
          <a:p>
            <a:pPr/>
            <a:r>
              <a:t>TABLE</a:t>
            </a:r>
          </a:p>
        </p:txBody>
      </p:sp>
      <p:sp>
        <p:nvSpPr>
          <p:cNvPr id="6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04">
    <p:spTree>
      <p:nvGrpSpPr>
        <p:cNvPr id="1" name=""/>
        <p:cNvGrpSpPr/>
        <p:nvPr/>
      </p:nvGrpSpPr>
      <p:grpSpPr>
        <a:xfrm>
          <a:off x="0" y="0"/>
          <a:ext cx="0" cy="0"/>
          <a:chOff x="0" y="0"/>
          <a:chExt cx="0" cy="0"/>
        </a:xfrm>
      </p:grpSpPr>
      <p:sp>
        <p:nvSpPr>
          <p:cNvPr id="5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5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54" name="Прямоугольник 12"/>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55" name="Slide Number"/>
          <p:cNvSpPr txBox="1"/>
          <p:nvPr>
            <p:ph type="sldNum" sz="quarter" idx="2"/>
          </p:nvPr>
        </p:nvSpPr>
        <p:spPr>
          <a:prstGeom prst="rect">
            <a:avLst/>
          </a:prstGeom>
        </p:spPr>
        <p:txBody>
          <a:bodyPr/>
          <a:lstStyle/>
          <a:p>
            <a:pPr/>
            <a:fld id="{86CB4B4D-7CA3-9044-876B-883B54F8677D}" type="slidenum"/>
          </a:p>
        </p:txBody>
      </p:sp>
      <p:sp>
        <p:nvSpPr>
          <p:cNvPr id="56" name="TITLE HERE"/>
          <p:cNvSpPr txBox="1"/>
          <p:nvPr>
            <p:ph type="title" hasCustomPrompt="1"/>
          </p:nvPr>
        </p:nvSpPr>
        <p:spPr>
          <a:xfrm>
            <a:off x="571500" y="457200"/>
            <a:ext cx="3458767" cy="5943600"/>
          </a:xfrm>
          <a:prstGeom prst="rect">
            <a:avLst/>
          </a:prstGeom>
        </p:spPr>
        <p:txBody>
          <a:bodyPr/>
          <a:lstStyle/>
          <a:p>
            <a:pPr/>
            <a:r>
              <a:t>TITLE HERE</a:t>
            </a:r>
          </a:p>
        </p:txBody>
      </p:sp>
      <p:sp>
        <p:nvSpPr>
          <p:cNvPr id="57" name="Body Level One…"/>
          <p:cNvSpPr txBox="1"/>
          <p:nvPr>
            <p:ph type="body" sz="quarter" idx="1" hasCustomPrompt="1"/>
          </p:nvPr>
        </p:nvSpPr>
        <p:spPr>
          <a:xfrm>
            <a:off x="6327983" y="1980407"/>
            <a:ext cx="2244517" cy="2838339"/>
          </a:xfrm>
          <a:prstGeom prst="rect">
            <a:avLst/>
          </a:prstGeom>
        </p:spPr>
        <p:txBody>
          <a:bodyPr/>
          <a:lstStyle>
            <a:lvl1pPr>
              <a:lnSpc>
                <a:spcPct val="145000"/>
              </a:lnSpc>
              <a:spcBef>
                <a:spcPts val="0"/>
              </a:spcBef>
              <a:defRPr sz="900">
                <a:solidFill>
                  <a:srgbClr val="262626">
                    <a:alpha val="80000"/>
                  </a:srgbClr>
                </a:solidFill>
              </a:defRPr>
            </a:lvl1pPr>
            <a:lvl2pPr>
              <a:lnSpc>
                <a:spcPct val="145000"/>
              </a:lnSpc>
              <a:spcBef>
                <a:spcPts val="0"/>
              </a:spcBef>
              <a:defRPr sz="900">
                <a:solidFill>
                  <a:srgbClr val="262626">
                    <a:alpha val="80000"/>
                  </a:srgbClr>
                </a:solidFill>
              </a:defRPr>
            </a:lvl2pPr>
            <a:lvl3pPr>
              <a:lnSpc>
                <a:spcPct val="145000"/>
              </a:lnSpc>
              <a:spcBef>
                <a:spcPts val="0"/>
              </a:spcBef>
              <a:defRPr sz="900">
                <a:solidFill>
                  <a:srgbClr val="262626">
                    <a:alpha val="80000"/>
                  </a:srgbClr>
                </a:solidFill>
              </a:defRPr>
            </a:lvl3pPr>
            <a:lvl4pPr>
              <a:lnSpc>
                <a:spcPct val="145000"/>
              </a:lnSpc>
              <a:spcBef>
                <a:spcPts val="0"/>
              </a:spcBef>
              <a:defRPr sz="900">
                <a:solidFill>
                  <a:srgbClr val="262626">
                    <a:alpha val="80000"/>
                  </a:srgbClr>
                </a:solidFill>
              </a:defRPr>
            </a:lvl4pPr>
            <a:lvl5pPr>
              <a:lnSpc>
                <a:spcPct val="145000"/>
              </a:lnSpc>
              <a:spcBef>
                <a:spcPts val="0"/>
              </a:spcBef>
              <a:defRPr sz="900">
                <a:solidFill>
                  <a:srgbClr val="262626">
                    <a:alpha val="80000"/>
                  </a:srgbClr>
                </a:solidFill>
              </a:defRPr>
            </a:lvl5pPr>
          </a:lstStyle>
          <a:p>
            <a:pPr/>
            <a:r>
              <a:t>Write text here</a:t>
            </a:r>
          </a:p>
          <a:p>
            <a:pPr lvl="1"/>
            <a:r>
              <a:t/>
            </a:r>
          </a:p>
          <a:p>
            <a:pPr lvl="2"/>
            <a:r>
              <a:t/>
            </a:r>
          </a:p>
          <a:p>
            <a:pPr lvl="3"/>
            <a:r>
              <a:t/>
            </a:r>
          </a:p>
          <a:p>
            <a:pPr lvl="4"/>
            <a:r>
              <a:t/>
            </a:r>
          </a:p>
        </p:txBody>
      </p:sp>
      <p:sp>
        <p:nvSpPr>
          <p:cNvPr id="58" name="Текст 7"/>
          <p:cNvSpPr/>
          <p:nvPr>
            <p:ph type="body" sz="quarter" idx="21" hasCustomPrompt="1"/>
          </p:nvPr>
        </p:nvSpPr>
        <p:spPr>
          <a:xfrm>
            <a:off x="6327983" y="1257299"/>
            <a:ext cx="2244517"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59" name="Рисунок 4"/>
          <p:cNvSpPr/>
          <p:nvPr>
            <p:ph type="pic" sz="half" idx="22"/>
          </p:nvPr>
        </p:nvSpPr>
        <p:spPr>
          <a:xfrm>
            <a:off x="3312267" y="0"/>
            <a:ext cx="2515027" cy="6858000"/>
          </a:xfrm>
          <a:prstGeom prst="rect">
            <a:avLst/>
          </a:prstGeom>
        </p:spPr>
        <p:txBody>
          <a:bodyPr lIns="91439" tIns="45719" rIns="91439" bIns="45719">
            <a:noAutofit/>
          </a:bodyPr>
          <a:lstStyle/>
          <a:p>
            <a:pPr/>
          </a:p>
        </p:txBody>
      </p:sp>
      <p:sp>
        <p:nvSpPr>
          <p:cNvPr id="60" name="Рисунок 4"/>
          <p:cNvSpPr/>
          <p:nvPr>
            <p:ph type="pic" sz="quarter" idx="23"/>
          </p:nvPr>
        </p:nvSpPr>
        <p:spPr>
          <a:xfrm>
            <a:off x="7406692" y="4818743"/>
            <a:ext cx="1161372" cy="776513"/>
          </a:xfrm>
          <a:prstGeom prst="rect">
            <a:avLst/>
          </a:prstGeom>
        </p:spPr>
        <p:txBody>
          <a:bodyPr lIns="91439" tIns="45719" rIns="91439" bIns="45719">
            <a:noAutofit/>
          </a:bodyPr>
          <a:lstStyle/>
          <a:p>
            <a:pPr/>
          </a:p>
        </p:txBody>
      </p:sp>
      <p:sp>
        <p:nvSpPr>
          <p:cNvPr id="61" name="Текст 7"/>
          <p:cNvSpPr/>
          <p:nvPr>
            <p:ph type="body" sz="quarter" idx="24" hasCustomPrompt="1"/>
          </p:nvPr>
        </p:nvSpPr>
        <p:spPr>
          <a:xfrm>
            <a:off x="6327985" y="4818746"/>
            <a:ext cx="992981" cy="781958"/>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4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39">
    <p:spTree>
      <p:nvGrpSpPr>
        <p:cNvPr id="1" name=""/>
        <p:cNvGrpSpPr/>
        <p:nvPr/>
      </p:nvGrpSpPr>
      <p:grpSpPr>
        <a:xfrm>
          <a:off x="0" y="0"/>
          <a:ext cx="0" cy="0"/>
          <a:chOff x="0" y="0"/>
          <a:chExt cx="0" cy="0"/>
        </a:xfrm>
      </p:grpSpPr>
      <p:sp>
        <p:nvSpPr>
          <p:cNvPr id="69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9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692" name="Рисунок 4"/>
          <p:cNvSpPr/>
          <p:nvPr>
            <p:ph type="pic" idx="21"/>
          </p:nvPr>
        </p:nvSpPr>
        <p:spPr>
          <a:xfrm>
            <a:off x="2" y="0"/>
            <a:ext cx="9144000" cy="6858000"/>
          </a:xfrm>
          <a:prstGeom prst="rect">
            <a:avLst/>
          </a:prstGeom>
        </p:spPr>
        <p:txBody>
          <a:bodyPr lIns="91439" tIns="45719" rIns="91439" bIns="45719">
            <a:noAutofit/>
          </a:bodyPr>
          <a:lstStyle/>
          <a:p>
            <a:pPr/>
          </a:p>
        </p:txBody>
      </p:sp>
      <p:sp>
        <p:nvSpPr>
          <p:cNvPr id="693" name="Body Level One…"/>
          <p:cNvSpPr txBox="1"/>
          <p:nvPr>
            <p:ph type="body" sz="quarter" idx="1" hasCustomPrompt="1"/>
          </p:nvPr>
        </p:nvSpPr>
        <p:spPr>
          <a:xfrm>
            <a:off x="2658068" y="1279263"/>
            <a:ext cx="3797246" cy="723105"/>
          </a:xfrm>
          <a:prstGeom prst="rect">
            <a:avLst/>
          </a:prstGeom>
        </p:spPr>
        <p:txBody>
          <a:bodyPr anchor="ctr"/>
          <a:lstStyle>
            <a:lvl1pPr algn="ctr">
              <a:lnSpc>
                <a:spcPct val="145000"/>
              </a:lnSpc>
              <a:spcBef>
                <a:spcPts val="0"/>
              </a:spcBef>
              <a:defRPr sz="700">
                <a:solidFill>
                  <a:schemeClr val="accent1"/>
                </a:solidFill>
                <a:latin typeface="Montserrat Bold"/>
                <a:ea typeface="Montserrat Bold"/>
                <a:cs typeface="Montserrat Bold"/>
                <a:sym typeface="Montserrat Bold"/>
              </a:defRPr>
            </a:lvl1pPr>
            <a:lvl2pPr algn="ctr">
              <a:lnSpc>
                <a:spcPct val="145000"/>
              </a:lnSpc>
              <a:spcBef>
                <a:spcPts val="0"/>
              </a:spcBef>
              <a:defRPr sz="700">
                <a:solidFill>
                  <a:schemeClr val="accent1"/>
                </a:solidFill>
                <a:latin typeface="Montserrat Bold"/>
                <a:ea typeface="Montserrat Bold"/>
                <a:cs typeface="Montserrat Bold"/>
                <a:sym typeface="Montserrat Bold"/>
              </a:defRPr>
            </a:lvl2pPr>
            <a:lvl3pPr algn="ctr">
              <a:lnSpc>
                <a:spcPct val="145000"/>
              </a:lnSpc>
              <a:spcBef>
                <a:spcPts val="0"/>
              </a:spcBef>
              <a:defRPr sz="700">
                <a:solidFill>
                  <a:schemeClr val="accent1"/>
                </a:solidFill>
                <a:latin typeface="Montserrat Bold"/>
                <a:ea typeface="Montserrat Bold"/>
                <a:cs typeface="Montserrat Bold"/>
                <a:sym typeface="Montserrat Bold"/>
              </a:defRPr>
            </a:lvl3pPr>
            <a:lvl4pPr algn="ctr">
              <a:lnSpc>
                <a:spcPct val="145000"/>
              </a:lnSpc>
              <a:spcBef>
                <a:spcPts val="0"/>
              </a:spcBef>
              <a:defRPr sz="700">
                <a:solidFill>
                  <a:schemeClr val="accent1"/>
                </a:solidFill>
                <a:latin typeface="Montserrat Bold"/>
                <a:ea typeface="Montserrat Bold"/>
                <a:cs typeface="Montserrat Bold"/>
                <a:sym typeface="Montserrat Bold"/>
              </a:defRPr>
            </a:lvl4pPr>
            <a:lvl5pPr algn="ct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694" name="TITLE HERE"/>
          <p:cNvSpPr txBox="1"/>
          <p:nvPr>
            <p:ph type="title" hasCustomPrompt="1"/>
          </p:nvPr>
        </p:nvSpPr>
        <p:spPr>
          <a:xfrm>
            <a:off x="1285877" y="2002368"/>
            <a:ext cx="6572250" cy="2931581"/>
          </a:xfrm>
          <a:prstGeom prst="rect">
            <a:avLst/>
          </a:prstGeom>
        </p:spPr>
        <p:txBody>
          <a:bodyPr/>
          <a:lstStyle>
            <a:lvl1pPr>
              <a:lnSpc>
                <a:spcPct val="100000"/>
              </a:lnSpc>
            </a:lvl1pPr>
          </a:lstStyle>
          <a:p>
            <a:pPr/>
            <a:r>
              <a:t>TITLE HERE</a:t>
            </a:r>
          </a:p>
        </p:txBody>
      </p:sp>
      <p:sp>
        <p:nvSpPr>
          <p:cNvPr id="695" name="Slide Number"/>
          <p:cNvSpPr txBox="1"/>
          <p:nvPr>
            <p:ph type="sldNum" sz="quarter" idx="2"/>
          </p:nvPr>
        </p:nvSpPr>
        <p:spPr>
          <a:prstGeom prst="rect">
            <a:avLst/>
          </a:prstGeom>
        </p:spPr>
        <p:txBody>
          <a:bodyPr/>
          <a:lstStyle/>
          <a:p>
            <a:pPr/>
            <a:fld id="{86CB4B4D-7CA3-9044-876B-883B54F8677D}" type="slidenum"/>
          </a:p>
        </p:txBody>
      </p:sp>
      <p:sp>
        <p:nvSpPr>
          <p:cNvPr id="696" name="Текст 7"/>
          <p:cNvSpPr/>
          <p:nvPr>
            <p:ph type="body" sz="quarter" idx="22" hasCustomPrompt="1"/>
          </p:nvPr>
        </p:nvSpPr>
        <p:spPr>
          <a:xfrm>
            <a:off x="4030266" y="5667376"/>
            <a:ext cx="1056085" cy="307976"/>
          </a:xfrm>
          <a:prstGeom prst="rect">
            <a:avLst/>
          </a:prstGeom>
        </p:spPr>
        <p:txBody>
          <a:bodyPr/>
          <a:lstStyle>
            <a:lvl1pPr algn="ctr">
              <a:lnSpc>
                <a:spcPct val="145000"/>
              </a:lnSpc>
              <a:spcBef>
                <a:spcPts val="0"/>
              </a:spcBef>
              <a:defRPr spc="200" sz="400">
                <a:solidFill>
                  <a:srgbClr val="262626">
                    <a:alpha val="80000"/>
                  </a:srgbClr>
                </a:solidFill>
                <a:latin typeface="Montserrat Bold"/>
                <a:ea typeface="Montserrat Bold"/>
                <a:cs typeface="Montserrat Bold"/>
                <a:sym typeface="Montserrat Bold"/>
              </a:defRPr>
            </a:lvl1pPr>
          </a:lstStyle>
          <a:p>
            <a:pPr/>
            <a:r>
              <a:t>Write text here</a:t>
            </a:r>
          </a:p>
        </p:txBody>
      </p:sp>
      <p:sp>
        <p:nvSpPr>
          <p:cNvPr id="697" name="Рисунок 13"/>
          <p:cNvSpPr/>
          <p:nvPr>
            <p:ph type="pic" sz="quarter" idx="23"/>
          </p:nvPr>
        </p:nvSpPr>
        <p:spPr>
          <a:xfrm>
            <a:off x="4236248" y="4933948"/>
            <a:ext cx="671509" cy="666753"/>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4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0">
    <p:spTree>
      <p:nvGrpSpPr>
        <p:cNvPr id="1" name=""/>
        <p:cNvGrpSpPr/>
        <p:nvPr/>
      </p:nvGrpSpPr>
      <p:grpSpPr>
        <a:xfrm>
          <a:off x="0" y="0"/>
          <a:ext cx="0" cy="0"/>
          <a:chOff x="0" y="0"/>
          <a:chExt cx="0" cy="0"/>
        </a:xfrm>
      </p:grpSpPr>
      <p:sp>
        <p:nvSpPr>
          <p:cNvPr id="70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70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06" name="Прямоугольник 1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707" name="Рисунок 4"/>
          <p:cNvSpPr/>
          <p:nvPr>
            <p:ph type="pic" sz="quarter" idx="21"/>
          </p:nvPr>
        </p:nvSpPr>
        <p:spPr>
          <a:xfrm>
            <a:off x="5086351" y="1257300"/>
            <a:ext cx="2771776" cy="4343400"/>
          </a:xfrm>
          <a:prstGeom prst="rect">
            <a:avLst/>
          </a:prstGeom>
        </p:spPr>
        <p:txBody>
          <a:bodyPr lIns="91439" tIns="45719" rIns="91439" bIns="45719">
            <a:noAutofit/>
          </a:bodyPr>
          <a:lstStyle/>
          <a:p>
            <a:pPr/>
          </a:p>
        </p:txBody>
      </p:sp>
      <p:sp>
        <p:nvSpPr>
          <p:cNvPr id="708" name="Body Level One…"/>
          <p:cNvSpPr txBox="1"/>
          <p:nvPr>
            <p:ph type="body" sz="quarter" idx="1" hasCustomPrompt="1"/>
          </p:nvPr>
        </p:nvSpPr>
        <p:spPr>
          <a:xfrm>
            <a:off x="3369519" y="4238628"/>
            <a:ext cx="1202481" cy="457202"/>
          </a:xfrm>
          <a:prstGeom prst="rect">
            <a:avLst/>
          </a:prstGeom>
        </p:spPr>
        <p:txBody>
          <a:bodyPr anchor="ctr"/>
          <a:lstStyle>
            <a:lvl1pPr>
              <a:lnSpc>
                <a:spcPct val="100000"/>
              </a:lnSpc>
              <a:defRPr sz="700">
                <a:solidFill>
                  <a:srgbClr val="262626">
                    <a:alpha val="70000"/>
                  </a:srgbClr>
                </a:solidFill>
                <a:latin typeface="Open Sans"/>
                <a:ea typeface="Open Sans"/>
                <a:cs typeface="Open Sans"/>
                <a:sym typeface="Open Sans"/>
              </a:defRPr>
            </a:lvl1pPr>
            <a:lvl2pPr>
              <a:lnSpc>
                <a:spcPct val="100000"/>
              </a:lnSpc>
              <a:defRPr sz="700">
                <a:solidFill>
                  <a:srgbClr val="262626">
                    <a:alpha val="70000"/>
                  </a:srgbClr>
                </a:solidFill>
                <a:latin typeface="Open Sans"/>
                <a:ea typeface="Open Sans"/>
                <a:cs typeface="Open Sans"/>
                <a:sym typeface="Open Sans"/>
              </a:defRPr>
            </a:lvl2pPr>
            <a:lvl3pPr>
              <a:lnSpc>
                <a:spcPct val="100000"/>
              </a:lnSpc>
              <a:defRPr sz="700">
                <a:solidFill>
                  <a:srgbClr val="262626">
                    <a:alpha val="70000"/>
                  </a:srgbClr>
                </a:solidFill>
                <a:latin typeface="Open Sans"/>
                <a:ea typeface="Open Sans"/>
                <a:cs typeface="Open Sans"/>
                <a:sym typeface="Open Sans"/>
              </a:defRPr>
            </a:lvl3pPr>
            <a:lvl4pPr>
              <a:lnSpc>
                <a:spcPct val="100000"/>
              </a:lnSpc>
              <a:defRPr sz="700">
                <a:solidFill>
                  <a:srgbClr val="262626">
                    <a:alpha val="70000"/>
                  </a:srgbClr>
                </a:solidFill>
                <a:latin typeface="Open Sans"/>
                <a:ea typeface="Open Sans"/>
                <a:cs typeface="Open Sans"/>
                <a:sym typeface="Open Sans"/>
              </a:defRPr>
            </a:lvl4pPr>
            <a:lvl5pPr>
              <a:lnSpc>
                <a:spcPct val="100000"/>
              </a:lnSpc>
              <a:defRPr sz="700">
                <a:solidFill>
                  <a:srgbClr val="262626">
                    <a:alpha val="70000"/>
                  </a:srgbClr>
                </a:solidFill>
                <a:latin typeface="Open Sans"/>
                <a:ea typeface="Open Sans"/>
                <a:cs typeface="Open Sans"/>
                <a:sym typeface="Open Sans"/>
              </a:defRPr>
            </a:lvl5pPr>
          </a:lstStyle>
          <a:p>
            <a:pPr/>
            <a:r>
              <a:t>Subtitle</a:t>
            </a:r>
          </a:p>
          <a:p>
            <a:pPr lvl="1"/>
            <a:r>
              <a:t/>
            </a:r>
          </a:p>
          <a:p>
            <a:pPr lvl="2"/>
            <a:r>
              <a:t/>
            </a:r>
          </a:p>
          <a:p>
            <a:pPr lvl="3"/>
            <a:r>
              <a:t/>
            </a:r>
          </a:p>
          <a:p>
            <a:pPr lvl="4"/>
            <a:r>
              <a:t/>
            </a:r>
          </a:p>
        </p:txBody>
      </p:sp>
      <p:sp>
        <p:nvSpPr>
          <p:cNvPr id="709" name="Текст 7"/>
          <p:cNvSpPr/>
          <p:nvPr>
            <p:ph type="body" sz="quarter" idx="22" hasCustomPrompt="1"/>
          </p:nvPr>
        </p:nvSpPr>
        <p:spPr>
          <a:xfrm>
            <a:off x="3131402" y="4238614"/>
            <a:ext cx="238126" cy="457201"/>
          </a:xfrm>
          <a:prstGeom prst="rect">
            <a:avLst/>
          </a:prstGeom>
        </p:spPr>
        <p:txBody>
          <a:bodyPr anchor="ctr"/>
          <a:lstStyle>
            <a:lvl1pPr algn="ctr">
              <a:lnSpc>
                <a:spcPct val="145000"/>
              </a:lnSpc>
              <a:spcBef>
                <a:spcPts val="0"/>
              </a:spcBef>
              <a:defRPr sz="900">
                <a:latin typeface="fontello"/>
                <a:ea typeface="fontello"/>
                <a:cs typeface="fontello"/>
                <a:sym typeface="fontello"/>
              </a:defRPr>
            </a:lvl1pPr>
          </a:lstStyle>
          <a:p>
            <a:pPr/>
            <a:r>
              <a:t></a:t>
            </a:r>
          </a:p>
        </p:txBody>
      </p:sp>
      <p:sp>
        <p:nvSpPr>
          <p:cNvPr id="710" name="Shape 427"/>
          <p:cNvSpPr/>
          <p:nvPr>
            <p:ph type="body" sz="quarter" idx="23" hasCustomPrompt="1"/>
          </p:nvPr>
        </p:nvSpPr>
        <p:spPr>
          <a:xfrm>
            <a:off x="3369519" y="4695828"/>
            <a:ext cx="1202481" cy="457202"/>
          </a:xfrm>
          <a:prstGeom prst="rect">
            <a:avLst/>
          </a:prstGeom>
        </p:spPr>
        <p:txBody>
          <a:bodyPr anchor="ctr"/>
          <a:lstStyle>
            <a:lvl1pPr>
              <a:lnSpc>
                <a:spcPct val="100000"/>
              </a:lnSpc>
              <a:defRPr sz="700">
                <a:solidFill>
                  <a:srgbClr val="262626">
                    <a:alpha val="70000"/>
                  </a:srgbClr>
                </a:solidFill>
                <a:latin typeface="Open Sans"/>
                <a:ea typeface="Open Sans"/>
                <a:cs typeface="Open Sans"/>
                <a:sym typeface="Open Sans"/>
              </a:defRPr>
            </a:lvl1pPr>
          </a:lstStyle>
          <a:p>
            <a:pPr/>
            <a:r>
              <a:t>Subtitle</a:t>
            </a:r>
          </a:p>
        </p:txBody>
      </p:sp>
      <p:sp>
        <p:nvSpPr>
          <p:cNvPr id="711" name="Текст 7"/>
          <p:cNvSpPr/>
          <p:nvPr>
            <p:ph type="body" sz="quarter" idx="24" hasCustomPrompt="1"/>
          </p:nvPr>
        </p:nvSpPr>
        <p:spPr>
          <a:xfrm>
            <a:off x="3131402" y="4695814"/>
            <a:ext cx="238126" cy="457201"/>
          </a:xfrm>
          <a:prstGeom prst="rect">
            <a:avLst/>
          </a:prstGeom>
        </p:spPr>
        <p:txBody>
          <a:bodyPr anchor="ctr"/>
          <a:lstStyle>
            <a:lvl1pPr algn="ctr">
              <a:lnSpc>
                <a:spcPct val="145000"/>
              </a:lnSpc>
              <a:spcBef>
                <a:spcPts val="0"/>
              </a:spcBef>
              <a:defRPr sz="900">
                <a:latin typeface="fontello"/>
                <a:ea typeface="fontello"/>
                <a:cs typeface="fontello"/>
                <a:sym typeface="fontello"/>
              </a:defRPr>
            </a:lvl1pPr>
          </a:lstStyle>
          <a:p>
            <a:pPr/>
            <a:r>
              <a:t></a:t>
            </a:r>
          </a:p>
        </p:txBody>
      </p:sp>
      <p:sp>
        <p:nvSpPr>
          <p:cNvPr id="712" name="Shape 427"/>
          <p:cNvSpPr/>
          <p:nvPr>
            <p:ph type="body" sz="quarter" idx="25" hasCustomPrompt="1"/>
          </p:nvPr>
        </p:nvSpPr>
        <p:spPr>
          <a:xfrm>
            <a:off x="3369519" y="5143501"/>
            <a:ext cx="1202481" cy="457202"/>
          </a:xfrm>
          <a:prstGeom prst="rect">
            <a:avLst/>
          </a:prstGeom>
        </p:spPr>
        <p:txBody>
          <a:bodyPr anchor="ctr"/>
          <a:lstStyle>
            <a:lvl1pPr>
              <a:lnSpc>
                <a:spcPct val="100000"/>
              </a:lnSpc>
              <a:defRPr sz="700">
                <a:solidFill>
                  <a:srgbClr val="262626">
                    <a:alpha val="70000"/>
                  </a:srgbClr>
                </a:solidFill>
                <a:latin typeface="Open Sans"/>
                <a:ea typeface="Open Sans"/>
                <a:cs typeface="Open Sans"/>
                <a:sym typeface="Open Sans"/>
              </a:defRPr>
            </a:lvl1pPr>
          </a:lstStyle>
          <a:p>
            <a:pPr/>
            <a:r>
              <a:t>Subtitle</a:t>
            </a:r>
          </a:p>
        </p:txBody>
      </p:sp>
      <p:sp>
        <p:nvSpPr>
          <p:cNvPr id="713" name="Текст 7"/>
          <p:cNvSpPr/>
          <p:nvPr>
            <p:ph type="body" sz="quarter" idx="26" hasCustomPrompt="1"/>
          </p:nvPr>
        </p:nvSpPr>
        <p:spPr>
          <a:xfrm>
            <a:off x="3131402" y="5143486"/>
            <a:ext cx="238126" cy="457201"/>
          </a:xfrm>
          <a:prstGeom prst="rect">
            <a:avLst/>
          </a:prstGeom>
        </p:spPr>
        <p:txBody>
          <a:bodyPr anchor="ctr"/>
          <a:lstStyle>
            <a:lvl1pPr algn="ctr">
              <a:lnSpc>
                <a:spcPct val="145000"/>
              </a:lnSpc>
              <a:spcBef>
                <a:spcPts val="0"/>
              </a:spcBef>
              <a:defRPr sz="900">
                <a:latin typeface="fontello"/>
                <a:ea typeface="fontello"/>
                <a:cs typeface="fontello"/>
                <a:sym typeface="fontello"/>
              </a:defRPr>
            </a:lvl1pPr>
          </a:lstStyle>
          <a:p>
            <a:pPr/>
            <a:r>
              <a:t></a:t>
            </a:r>
          </a:p>
        </p:txBody>
      </p:sp>
      <p:sp>
        <p:nvSpPr>
          <p:cNvPr id="714" name="Текст 7"/>
          <p:cNvSpPr/>
          <p:nvPr>
            <p:ph type="body" sz="quarter" idx="27" hasCustomPrompt="1"/>
          </p:nvPr>
        </p:nvSpPr>
        <p:spPr>
          <a:xfrm>
            <a:off x="1285875" y="1279262"/>
            <a:ext cx="2744392"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715"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716" name="Текст 7"/>
          <p:cNvSpPr/>
          <p:nvPr>
            <p:ph type="body" sz="quarter" idx="28" hasCustomPrompt="1"/>
          </p:nvPr>
        </p:nvSpPr>
        <p:spPr>
          <a:xfrm>
            <a:off x="1293079" y="4238616"/>
            <a:ext cx="1831122" cy="1362086"/>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717" name="Прямая соединительная линия 2"/>
          <p:cNvSpPr/>
          <p:nvPr/>
        </p:nvSpPr>
        <p:spPr>
          <a:xfrm>
            <a:off x="1285875" y="4086578"/>
            <a:ext cx="3286127" cy="1"/>
          </a:xfrm>
          <a:prstGeom prst="line">
            <a:avLst/>
          </a:prstGeom>
          <a:ln w="3175">
            <a:solidFill>
              <a:srgbClr val="262626">
                <a:alpha val="20000"/>
              </a:srgbClr>
            </a:solidFill>
            <a:miter/>
          </a:ln>
        </p:spPr>
        <p:txBody>
          <a:bodyPr lIns="45719" rIns="45719"/>
          <a:lstStyle/>
          <a:p>
            <a:pPr/>
          </a:p>
        </p:txBody>
      </p:sp>
      <p:sp>
        <p:nvSpPr>
          <p:cNvPr id="71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1">
    <p:spTree>
      <p:nvGrpSpPr>
        <p:cNvPr id="1" name=""/>
        <p:cNvGrpSpPr/>
        <p:nvPr/>
      </p:nvGrpSpPr>
      <p:grpSpPr>
        <a:xfrm>
          <a:off x="0" y="0"/>
          <a:ext cx="0" cy="0"/>
          <a:chOff x="0" y="0"/>
          <a:chExt cx="0" cy="0"/>
        </a:xfrm>
      </p:grpSpPr>
      <p:sp>
        <p:nvSpPr>
          <p:cNvPr id="72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72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27" name="Рисунок 4"/>
          <p:cNvSpPr/>
          <p:nvPr>
            <p:ph type="pic" idx="21"/>
          </p:nvPr>
        </p:nvSpPr>
        <p:spPr>
          <a:xfrm>
            <a:off x="0" y="13609"/>
            <a:ext cx="4572000" cy="6844393"/>
          </a:xfrm>
          <a:prstGeom prst="rect">
            <a:avLst/>
          </a:prstGeom>
        </p:spPr>
        <p:txBody>
          <a:bodyPr lIns="91439" tIns="45719" rIns="91439" bIns="45719">
            <a:noAutofit/>
          </a:bodyPr>
          <a:lstStyle/>
          <a:p>
            <a:pPr/>
          </a:p>
        </p:txBody>
      </p:sp>
      <p:sp>
        <p:nvSpPr>
          <p:cNvPr id="728" name="Slide Number"/>
          <p:cNvSpPr txBox="1"/>
          <p:nvPr>
            <p:ph type="sldNum" sz="quarter" idx="2"/>
          </p:nvPr>
        </p:nvSpPr>
        <p:spPr>
          <a:prstGeom prst="rect">
            <a:avLst/>
          </a:prstGeom>
        </p:spPr>
        <p:txBody>
          <a:bodyPr/>
          <a:lstStyle/>
          <a:p>
            <a:pPr/>
            <a:fld id="{86CB4B4D-7CA3-9044-876B-883B54F8677D}" type="slidenum"/>
          </a:p>
        </p:txBody>
      </p:sp>
      <p:sp>
        <p:nvSpPr>
          <p:cNvPr id="729" name="Body Level One…"/>
          <p:cNvSpPr txBox="1"/>
          <p:nvPr>
            <p:ph type="body" sz="quarter" idx="1" hasCustomPrompt="1"/>
          </p:nvPr>
        </p:nvSpPr>
        <p:spPr>
          <a:xfrm>
            <a:off x="5103793" y="2540001"/>
            <a:ext cx="3464269" cy="1798074"/>
          </a:xfrm>
          <a:prstGeom prst="rect">
            <a:avLst/>
          </a:prstGeom>
        </p:spPr>
        <p:txBody>
          <a:bodyPr/>
          <a:lstStyle>
            <a:lvl1pPr algn="ctr">
              <a:lnSpc>
                <a:spcPct val="145000"/>
              </a:lnSpc>
              <a:spcBef>
                <a:spcPts val="0"/>
              </a:spcBef>
              <a:defRPr sz="1200">
                <a:solidFill>
                  <a:srgbClr val="262626">
                    <a:alpha val="80000"/>
                  </a:srgbClr>
                </a:solidFill>
              </a:defRPr>
            </a:lvl1pPr>
            <a:lvl2pPr algn="ctr">
              <a:lnSpc>
                <a:spcPct val="145000"/>
              </a:lnSpc>
              <a:spcBef>
                <a:spcPts val="0"/>
              </a:spcBef>
              <a:defRPr sz="1200">
                <a:solidFill>
                  <a:srgbClr val="262626">
                    <a:alpha val="80000"/>
                  </a:srgbClr>
                </a:solidFill>
              </a:defRPr>
            </a:lvl2pPr>
            <a:lvl3pPr algn="ctr">
              <a:lnSpc>
                <a:spcPct val="145000"/>
              </a:lnSpc>
              <a:spcBef>
                <a:spcPts val="0"/>
              </a:spcBef>
              <a:defRPr sz="1200">
                <a:solidFill>
                  <a:srgbClr val="262626">
                    <a:alpha val="80000"/>
                  </a:srgbClr>
                </a:solidFill>
              </a:defRPr>
            </a:lvl3pPr>
            <a:lvl4pPr algn="ctr">
              <a:lnSpc>
                <a:spcPct val="145000"/>
              </a:lnSpc>
              <a:spcBef>
                <a:spcPts val="0"/>
              </a:spcBef>
              <a:defRPr sz="1200">
                <a:solidFill>
                  <a:srgbClr val="262626">
                    <a:alpha val="80000"/>
                  </a:srgbClr>
                </a:solidFill>
              </a:defRPr>
            </a:lvl4pPr>
            <a:lvl5pPr algn="ctr">
              <a:lnSpc>
                <a:spcPct val="145000"/>
              </a:lnSpc>
              <a:spcBef>
                <a:spcPts val="0"/>
              </a:spcBef>
              <a:defRPr sz="1200">
                <a:solidFill>
                  <a:srgbClr val="262626">
                    <a:alpha val="80000"/>
                  </a:srgbClr>
                </a:solidFill>
              </a:defRPr>
            </a:lvl5pPr>
          </a:lstStyle>
          <a:p>
            <a:pPr/>
            <a:r>
              <a:t>Write text here</a:t>
            </a:r>
          </a:p>
          <a:p>
            <a:pPr lvl="1"/>
            <a:r>
              <a:t/>
            </a:r>
          </a:p>
          <a:p>
            <a:pPr lvl="2"/>
            <a:r>
              <a:t/>
            </a:r>
          </a:p>
          <a:p>
            <a:pPr lvl="3"/>
            <a:r>
              <a:t/>
            </a:r>
          </a:p>
          <a:p>
            <a:pPr lvl="4"/>
            <a:r>
              <a:t/>
            </a:r>
          </a:p>
        </p:txBody>
      </p:sp>
      <p:sp>
        <p:nvSpPr>
          <p:cNvPr id="730" name="Текст 7"/>
          <p:cNvSpPr/>
          <p:nvPr>
            <p:ph type="body" sz="quarter" idx="22" hasCustomPrompt="1"/>
          </p:nvPr>
        </p:nvSpPr>
        <p:spPr>
          <a:xfrm>
            <a:off x="5103793" y="1814289"/>
            <a:ext cx="3464269" cy="723105"/>
          </a:xfrm>
          <a:prstGeom prst="rect">
            <a:avLst/>
          </a:prstGeom>
        </p:spPr>
        <p:txBody>
          <a:bodyPr anchor="ctr"/>
          <a:lstStyle>
            <a:lvl1pPr algn="ct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731" name="Текст 7"/>
          <p:cNvSpPr/>
          <p:nvPr>
            <p:ph type="body" sz="quarter" idx="23" hasCustomPrompt="1"/>
          </p:nvPr>
        </p:nvSpPr>
        <p:spPr>
          <a:xfrm>
            <a:off x="5103795" y="4338075"/>
            <a:ext cx="3464269" cy="838005"/>
          </a:xfrm>
          <a:prstGeom prst="rect">
            <a:avLst/>
          </a:prstGeom>
        </p:spPr>
        <p:txBody>
          <a:bodyPr/>
          <a:lstStyle>
            <a:lvl1pPr algn="ctr">
              <a:lnSpc>
                <a:spcPct val="145000"/>
              </a:lnSpc>
              <a:spcBef>
                <a:spcPts val="0"/>
              </a:spcBef>
              <a:defRPr sz="700">
                <a:solidFill>
                  <a:srgbClr val="262626">
                    <a:alpha val="6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4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2">
    <p:spTree>
      <p:nvGrpSpPr>
        <p:cNvPr id="1" name=""/>
        <p:cNvGrpSpPr/>
        <p:nvPr/>
      </p:nvGrpSpPr>
      <p:grpSpPr>
        <a:xfrm>
          <a:off x="0" y="0"/>
          <a:ext cx="0" cy="0"/>
          <a:chOff x="0" y="0"/>
          <a:chExt cx="0" cy="0"/>
        </a:xfrm>
      </p:grpSpPr>
      <p:sp>
        <p:nvSpPr>
          <p:cNvPr id="73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73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40" name="Прямоугольник 17"/>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741" name="Slide Number"/>
          <p:cNvSpPr txBox="1"/>
          <p:nvPr>
            <p:ph type="sldNum" sz="quarter" idx="2"/>
          </p:nvPr>
        </p:nvSpPr>
        <p:spPr>
          <a:prstGeom prst="rect">
            <a:avLst/>
          </a:prstGeom>
        </p:spPr>
        <p:txBody>
          <a:bodyPr/>
          <a:lstStyle/>
          <a:p>
            <a:pPr/>
            <a:fld id="{86CB4B4D-7CA3-9044-876B-883B54F8677D}" type="slidenum"/>
          </a:p>
        </p:txBody>
      </p:sp>
      <p:sp>
        <p:nvSpPr>
          <p:cNvPr id="742" name="Body Level One…"/>
          <p:cNvSpPr txBox="1"/>
          <p:nvPr>
            <p:ph type="body" sz="quarter" idx="1" hasCustomPrompt="1"/>
          </p:nvPr>
        </p:nvSpPr>
        <p:spPr>
          <a:xfrm>
            <a:off x="1285875" y="4152105"/>
            <a:ext cx="1504950" cy="1448597"/>
          </a:xfrm>
          <a:prstGeom prst="rect">
            <a:avLst/>
          </a:prstGeom>
        </p:spPr>
        <p:txBody>
          <a:bodyPr/>
          <a:lstStyle>
            <a:lvl1pPr>
              <a:lnSpc>
                <a:spcPct val="145000"/>
              </a:lnSpc>
              <a:spcBef>
                <a:spcPts val="0"/>
              </a:spcBef>
              <a:defRPr sz="900">
                <a:solidFill>
                  <a:srgbClr val="262626">
                    <a:alpha val="80000"/>
                  </a:srgbClr>
                </a:solidFill>
              </a:defRPr>
            </a:lvl1pPr>
            <a:lvl2pPr>
              <a:lnSpc>
                <a:spcPct val="145000"/>
              </a:lnSpc>
              <a:spcBef>
                <a:spcPts val="0"/>
              </a:spcBef>
              <a:defRPr sz="900">
                <a:solidFill>
                  <a:srgbClr val="262626">
                    <a:alpha val="80000"/>
                  </a:srgbClr>
                </a:solidFill>
              </a:defRPr>
            </a:lvl2pPr>
            <a:lvl3pPr>
              <a:lnSpc>
                <a:spcPct val="145000"/>
              </a:lnSpc>
              <a:spcBef>
                <a:spcPts val="0"/>
              </a:spcBef>
              <a:defRPr sz="900">
                <a:solidFill>
                  <a:srgbClr val="262626">
                    <a:alpha val="80000"/>
                  </a:srgbClr>
                </a:solidFill>
              </a:defRPr>
            </a:lvl3pPr>
            <a:lvl4pPr>
              <a:lnSpc>
                <a:spcPct val="145000"/>
              </a:lnSpc>
              <a:spcBef>
                <a:spcPts val="0"/>
              </a:spcBef>
              <a:defRPr sz="900">
                <a:solidFill>
                  <a:srgbClr val="262626">
                    <a:alpha val="80000"/>
                  </a:srgbClr>
                </a:solidFill>
              </a:defRPr>
            </a:lvl4pPr>
            <a:lvl5pPr>
              <a:lnSpc>
                <a:spcPct val="145000"/>
              </a:lnSpc>
              <a:spcBef>
                <a:spcPts val="0"/>
              </a:spcBef>
              <a:defRPr sz="900">
                <a:solidFill>
                  <a:srgbClr val="262626">
                    <a:alpha val="80000"/>
                  </a:srgbClr>
                </a:solidFill>
              </a:defRPr>
            </a:lvl5pPr>
          </a:lstStyle>
          <a:p>
            <a:pPr/>
            <a:r>
              <a:t>Write text here</a:t>
            </a:r>
          </a:p>
          <a:p>
            <a:pPr lvl="1"/>
            <a:r>
              <a:t/>
            </a:r>
          </a:p>
          <a:p>
            <a:pPr lvl="2"/>
            <a:r>
              <a:t/>
            </a:r>
          </a:p>
          <a:p>
            <a:pPr lvl="3"/>
            <a:r>
              <a:t/>
            </a:r>
          </a:p>
          <a:p>
            <a:pPr lvl="4"/>
            <a:r>
              <a:t/>
            </a:r>
          </a:p>
        </p:txBody>
      </p:sp>
      <p:sp>
        <p:nvSpPr>
          <p:cNvPr id="743" name="Текст 7"/>
          <p:cNvSpPr/>
          <p:nvPr>
            <p:ph type="body" sz="quarter" idx="21" hasCustomPrompt="1"/>
          </p:nvPr>
        </p:nvSpPr>
        <p:spPr>
          <a:xfrm>
            <a:off x="1285875" y="3428999"/>
            <a:ext cx="1504950"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744" name="Текст 7"/>
          <p:cNvSpPr/>
          <p:nvPr>
            <p:ph type="body" sz="quarter" idx="22" hasCustomPrompt="1"/>
          </p:nvPr>
        </p:nvSpPr>
        <p:spPr>
          <a:xfrm>
            <a:off x="3819525" y="4152105"/>
            <a:ext cx="1504950" cy="1448597"/>
          </a:xfrm>
          <a:prstGeom prst="rect">
            <a:avLst/>
          </a:prstGeom>
        </p:spPr>
        <p:txBody>
          <a:bodyPr/>
          <a:lstStyle>
            <a:lvl1pPr>
              <a:lnSpc>
                <a:spcPct val="145000"/>
              </a:lnSpc>
              <a:spcBef>
                <a:spcPts val="0"/>
              </a:spcBef>
              <a:defRPr sz="900">
                <a:solidFill>
                  <a:srgbClr val="262626">
                    <a:alpha val="80000"/>
                  </a:srgbClr>
                </a:solidFill>
              </a:defRPr>
            </a:lvl1pPr>
          </a:lstStyle>
          <a:p>
            <a:pPr/>
            <a:r>
              <a:t>Write text here</a:t>
            </a:r>
          </a:p>
        </p:txBody>
      </p:sp>
      <p:sp>
        <p:nvSpPr>
          <p:cNvPr id="745" name="Текст 7"/>
          <p:cNvSpPr/>
          <p:nvPr>
            <p:ph type="body" sz="quarter" idx="23" hasCustomPrompt="1"/>
          </p:nvPr>
        </p:nvSpPr>
        <p:spPr>
          <a:xfrm>
            <a:off x="3819525" y="3428999"/>
            <a:ext cx="1504950"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746" name="Текст 7"/>
          <p:cNvSpPr/>
          <p:nvPr>
            <p:ph type="body" sz="quarter" idx="24" hasCustomPrompt="1"/>
          </p:nvPr>
        </p:nvSpPr>
        <p:spPr>
          <a:xfrm>
            <a:off x="6353175" y="4152105"/>
            <a:ext cx="1504950" cy="1448597"/>
          </a:xfrm>
          <a:prstGeom prst="rect">
            <a:avLst/>
          </a:prstGeom>
        </p:spPr>
        <p:txBody>
          <a:bodyPr/>
          <a:lstStyle>
            <a:lvl1pPr>
              <a:lnSpc>
                <a:spcPct val="145000"/>
              </a:lnSpc>
              <a:spcBef>
                <a:spcPts val="0"/>
              </a:spcBef>
              <a:defRPr sz="900">
                <a:solidFill>
                  <a:srgbClr val="262626">
                    <a:alpha val="80000"/>
                  </a:srgbClr>
                </a:solidFill>
              </a:defRPr>
            </a:lvl1pPr>
          </a:lstStyle>
          <a:p>
            <a:pPr/>
            <a:r>
              <a:t>Write text here</a:t>
            </a:r>
          </a:p>
        </p:txBody>
      </p:sp>
      <p:sp>
        <p:nvSpPr>
          <p:cNvPr id="747" name="Текст 7"/>
          <p:cNvSpPr/>
          <p:nvPr>
            <p:ph type="body" sz="quarter" idx="25" hasCustomPrompt="1"/>
          </p:nvPr>
        </p:nvSpPr>
        <p:spPr>
          <a:xfrm>
            <a:off x="6353175" y="3428999"/>
            <a:ext cx="1504950"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748" name="TITLE HERE"/>
          <p:cNvSpPr txBox="1"/>
          <p:nvPr>
            <p:ph type="title" hasCustomPrompt="1"/>
          </p:nvPr>
        </p:nvSpPr>
        <p:spPr>
          <a:xfrm>
            <a:off x="1285877" y="1257300"/>
            <a:ext cx="2744392" cy="2171700"/>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4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3">
    <p:spTree>
      <p:nvGrpSpPr>
        <p:cNvPr id="1" name=""/>
        <p:cNvGrpSpPr/>
        <p:nvPr/>
      </p:nvGrpSpPr>
      <p:grpSpPr>
        <a:xfrm>
          <a:off x="0" y="0"/>
          <a:ext cx="0" cy="0"/>
          <a:chOff x="0" y="0"/>
          <a:chExt cx="0" cy="0"/>
        </a:xfrm>
      </p:grpSpPr>
      <p:sp>
        <p:nvSpPr>
          <p:cNvPr id="75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75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57" name="Body Level One…"/>
          <p:cNvSpPr txBox="1"/>
          <p:nvPr>
            <p:ph type="body" sz="quarter" idx="1" hasCustomPrompt="1"/>
          </p:nvPr>
        </p:nvSpPr>
        <p:spPr>
          <a:xfrm>
            <a:off x="1285875" y="3429000"/>
            <a:ext cx="1347258" cy="465668"/>
          </a:xfrm>
          <a:prstGeom prst="rect">
            <a:avLst/>
          </a:prstGeom>
        </p:spPr>
        <p:txBody>
          <a:bodyPr/>
          <a:lstStyle>
            <a:lvl1pPr>
              <a:lnSpc>
                <a:spcPct val="145000"/>
              </a:lnSpc>
              <a:spcBef>
                <a:spcPts val="0"/>
              </a:spcBef>
              <a:defRPr sz="900">
                <a:latin typeface="Montserrat Bold"/>
                <a:ea typeface="Montserrat Bold"/>
                <a:cs typeface="Montserrat Bold"/>
                <a:sym typeface="Montserrat Bold"/>
              </a:defRPr>
            </a:lvl1pPr>
            <a:lvl2pPr>
              <a:lnSpc>
                <a:spcPct val="145000"/>
              </a:lnSpc>
              <a:spcBef>
                <a:spcPts val="0"/>
              </a:spcBef>
              <a:defRPr sz="900">
                <a:latin typeface="Montserrat Bold"/>
                <a:ea typeface="Montserrat Bold"/>
                <a:cs typeface="Montserrat Bold"/>
                <a:sym typeface="Montserrat Bold"/>
              </a:defRPr>
            </a:lvl2pPr>
            <a:lvl3pPr>
              <a:lnSpc>
                <a:spcPct val="145000"/>
              </a:lnSpc>
              <a:spcBef>
                <a:spcPts val="0"/>
              </a:spcBef>
              <a:defRPr sz="900">
                <a:latin typeface="Montserrat Bold"/>
                <a:ea typeface="Montserrat Bold"/>
                <a:cs typeface="Montserrat Bold"/>
                <a:sym typeface="Montserrat Bold"/>
              </a:defRPr>
            </a:lvl3pPr>
            <a:lvl4pPr>
              <a:lnSpc>
                <a:spcPct val="145000"/>
              </a:lnSpc>
              <a:spcBef>
                <a:spcPts val="0"/>
              </a:spcBef>
              <a:defRPr sz="900">
                <a:latin typeface="Montserrat Bold"/>
                <a:ea typeface="Montserrat Bold"/>
                <a:cs typeface="Montserrat Bold"/>
                <a:sym typeface="Montserrat Bold"/>
              </a:defRPr>
            </a:lvl4pPr>
            <a:lvl5pPr>
              <a:lnSpc>
                <a:spcPct val="145000"/>
              </a:lnSpc>
              <a:spcBef>
                <a:spcPts val="0"/>
              </a:spcBef>
              <a:defRPr sz="900">
                <a:latin typeface="Montserrat Bold"/>
                <a:ea typeface="Montserrat Bold"/>
                <a:cs typeface="Montserrat Bold"/>
                <a:sym typeface="Montserrat Bold"/>
              </a:defRPr>
            </a:lvl5pPr>
          </a:lstStyle>
          <a:p>
            <a:pPr/>
            <a:r>
              <a:t>8.00 – 9.00</a:t>
            </a:r>
          </a:p>
          <a:p>
            <a:pPr lvl="1"/>
            <a:r>
              <a:t/>
            </a:r>
          </a:p>
          <a:p>
            <a:pPr lvl="2"/>
            <a:r>
              <a:t/>
            </a:r>
          </a:p>
          <a:p>
            <a:pPr lvl="3"/>
            <a:r>
              <a:t/>
            </a:r>
          </a:p>
          <a:p>
            <a:pPr lvl="4"/>
            <a:r>
              <a:t/>
            </a:r>
          </a:p>
        </p:txBody>
      </p:sp>
      <p:sp>
        <p:nvSpPr>
          <p:cNvPr id="758" name="Прямая соединительная линия 7"/>
          <p:cNvSpPr/>
          <p:nvPr/>
        </p:nvSpPr>
        <p:spPr>
          <a:xfrm flipV="1">
            <a:off x="2838450" y="-1"/>
            <a:ext cx="1" cy="6858001"/>
          </a:xfrm>
          <a:prstGeom prst="line">
            <a:avLst/>
          </a:prstGeom>
          <a:ln w="6350">
            <a:solidFill>
              <a:srgbClr val="262626">
                <a:alpha val="20000"/>
              </a:srgbClr>
            </a:solidFill>
            <a:miter/>
          </a:ln>
        </p:spPr>
        <p:txBody>
          <a:bodyPr lIns="45719" rIns="45719"/>
          <a:lstStyle/>
          <a:p>
            <a:pPr/>
          </a:p>
        </p:txBody>
      </p:sp>
      <p:sp>
        <p:nvSpPr>
          <p:cNvPr id="759" name="Прямая соединительная линия 8"/>
          <p:cNvSpPr/>
          <p:nvPr/>
        </p:nvSpPr>
        <p:spPr>
          <a:xfrm flipV="1">
            <a:off x="4572000" y="-1"/>
            <a:ext cx="1" cy="6858001"/>
          </a:xfrm>
          <a:prstGeom prst="line">
            <a:avLst/>
          </a:prstGeom>
          <a:ln w="6350">
            <a:solidFill>
              <a:srgbClr val="262626">
                <a:alpha val="20000"/>
              </a:srgbClr>
            </a:solidFill>
            <a:miter/>
          </a:ln>
        </p:spPr>
        <p:txBody>
          <a:bodyPr lIns="45719" rIns="45719"/>
          <a:lstStyle/>
          <a:p>
            <a:pPr/>
          </a:p>
        </p:txBody>
      </p:sp>
      <p:sp>
        <p:nvSpPr>
          <p:cNvPr id="760" name="Прямая соединительная линия 9"/>
          <p:cNvSpPr/>
          <p:nvPr/>
        </p:nvSpPr>
        <p:spPr>
          <a:xfrm flipV="1">
            <a:off x="6305551" y="-1"/>
            <a:ext cx="1" cy="6858001"/>
          </a:xfrm>
          <a:prstGeom prst="line">
            <a:avLst/>
          </a:prstGeom>
          <a:ln w="6350">
            <a:solidFill>
              <a:srgbClr val="262626">
                <a:alpha val="20000"/>
              </a:srgbClr>
            </a:solidFill>
            <a:miter/>
          </a:ln>
        </p:spPr>
        <p:txBody>
          <a:bodyPr lIns="45719" rIns="45719"/>
          <a:lstStyle/>
          <a:p>
            <a:pPr/>
          </a:p>
        </p:txBody>
      </p:sp>
      <p:sp>
        <p:nvSpPr>
          <p:cNvPr id="761" name="Текст 7"/>
          <p:cNvSpPr/>
          <p:nvPr>
            <p:ph type="body" sz="quarter" idx="21" hasCustomPrompt="1"/>
          </p:nvPr>
        </p:nvSpPr>
        <p:spPr>
          <a:xfrm>
            <a:off x="1281012" y="3894669"/>
            <a:ext cx="1352123" cy="2506135"/>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
        <p:nvSpPr>
          <p:cNvPr id="762" name="Текст 7"/>
          <p:cNvSpPr/>
          <p:nvPr>
            <p:ph type="body" sz="quarter" idx="22" hasCustomPrompt="1"/>
          </p:nvPr>
        </p:nvSpPr>
        <p:spPr>
          <a:xfrm>
            <a:off x="3028906" y="3428999"/>
            <a:ext cx="1347258" cy="465669"/>
          </a:xfrm>
          <a:prstGeom prst="rect">
            <a:avLst/>
          </a:prstGeom>
        </p:spPr>
        <p:txBody>
          <a:bodyPr/>
          <a:lstStyle>
            <a:lvl1pPr>
              <a:lnSpc>
                <a:spcPct val="145000"/>
              </a:lnSpc>
              <a:spcBef>
                <a:spcPts val="0"/>
              </a:spcBef>
              <a:defRPr sz="900">
                <a:latin typeface="Montserrat Bold"/>
                <a:ea typeface="Montserrat Bold"/>
                <a:cs typeface="Montserrat Bold"/>
                <a:sym typeface="Montserrat Bold"/>
              </a:defRPr>
            </a:lvl1pPr>
          </a:lstStyle>
          <a:p>
            <a:pPr/>
            <a:r>
              <a:t>8.00 – 9.00</a:t>
            </a:r>
          </a:p>
        </p:txBody>
      </p:sp>
      <p:sp>
        <p:nvSpPr>
          <p:cNvPr id="763" name="Текст 7"/>
          <p:cNvSpPr/>
          <p:nvPr>
            <p:ph type="body" sz="quarter" idx="23" hasCustomPrompt="1"/>
          </p:nvPr>
        </p:nvSpPr>
        <p:spPr>
          <a:xfrm>
            <a:off x="3019445" y="3894669"/>
            <a:ext cx="1356659" cy="2506135"/>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
        <p:nvSpPr>
          <p:cNvPr id="764" name="Текст 7"/>
          <p:cNvSpPr/>
          <p:nvPr>
            <p:ph type="body" sz="quarter" idx="24" hasCustomPrompt="1"/>
          </p:nvPr>
        </p:nvSpPr>
        <p:spPr>
          <a:xfrm>
            <a:off x="4760426" y="3428999"/>
            <a:ext cx="1347259" cy="465669"/>
          </a:xfrm>
          <a:prstGeom prst="rect">
            <a:avLst/>
          </a:prstGeom>
        </p:spPr>
        <p:txBody>
          <a:bodyPr/>
          <a:lstStyle>
            <a:lvl1pPr>
              <a:lnSpc>
                <a:spcPct val="145000"/>
              </a:lnSpc>
              <a:spcBef>
                <a:spcPts val="0"/>
              </a:spcBef>
              <a:defRPr sz="900">
                <a:latin typeface="Montserrat Bold"/>
                <a:ea typeface="Montserrat Bold"/>
                <a:cs typeface="Montserrat Bold"/>
                <a:sym typeface="Montserrat Bold"/>
              </a:defRPr>
            </a:lvl1pPr>
          </a:lstStyle>
          <a:p>
            <a:pPr/>
            <a:r>
              <a:t>8.00 – 9.00</a:t>
            </a:r>
          </a:p>
        </p:txBody>
      </p:sp>
      <p:sp>
        <p:nvSpPr>
          <p:cNvPr id="765" name="Текст 7"/>
          <p:cNvSpPr/>
          <p:nvPr>
            <p:ph type="body" sz="quarter" idx="25" hasCustomPrompt="1"/>
          </p:nvPr>
        </p:nvSpPr>
        <p:spPr>
          <a:xfrm>
            <a:off x="4750965" y="3894669"/>
            <a:ext cx="1356721" cy="2506135"/>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
        <p:nvSpPr>
          <p:cNvPr id="766" name="Текст 7"/>
          <p:cNvSpPr/>
          <p:nvPr>
            <p:ph type="body" sz="quarter" idx="26" hasCustomPrompt="1"/>
          </p:nvPr>
        </p:nvSpPr>
        <p:spPr>
          <a:xfrm>
            <a:off x="6501553" y="3428999"/>
            <a:ext cx="1347259" cy="465669"/>
          </a:xfrm>
          <a:prstGeom prst="rect">
            <a:avLst/>
          </a:prstGeom>
        </p:spPr>
        <p:txBody>
          <a:bodyPr/>
          <a:lstStyle>
            <a:lvl1pPr>
              <a:lnSpc>
                <a:spcPct val="145000"/>
              </a:lnSpc>
              <a:spcBef>
                <a:spcPts val="0"/>
              </a:spcBef>
              <a:defRPr sz="900">
                <a:latin typeface="Montserrat Bold"/>
                <a:ea typeface="Montserrat Bold"/>
                <a:cs typeface="Montserrat Bold"/>
                <a:sym typeface="Montserrat Bold"/>
              </a:defRPr>
            </a:lvl1pPr>
          </a:lstStyle>
          <a:p>
            <a:pPr/>
            <a:r>
              <a:t>8.00 – 9.00</a:t>
            </a:r>
          </a:p>
        </p:txBody>
      </p:sp>
      <p:sp>
        <p:nvSpPr>
          <p:cNvPr id="767" name="Текст 7"/>
          <p:cNvSpPr/>
          <p:nvPr>
            <p:ph type="body" sz="quarter" idx="27" hasCustomPrompt="1"/>
          </p:nvPr>
        </p:nvSpPr>
        <p:spPr>
          <a:xfrm>
            <a:off x="6489493" y="3894669"/>
            <a:ext cx="1366183" cy="2506135"/>
          </a:xfrm>
          <a:prstGeom prst="rect">
            <a:avLst/>
          </a:prstGeom>
        </p:spPr>
        <p:txBody>
          <a:bodyPr/>
          <a:lstStyle>
            <a:lvl1pPr>
              <a:lnSpc>
                <a:spcPct val="145000"/>
              </a:lnSpc>
              <a:spcBef>
                <a:spcPts val="0"/>
              </a:spcBef>
              <a:defRPr sz="700">
                <a:solidFill>
                  <a:srgbClr val="262626">
                    <a:alpha val="60000"/>
                  </a:srgbClr>
                </a:solidFill>
              </a:defRPr>
            </a:lvl1pPr>
          </a:lstStyle>
          <a:p>
            <a:pPr/>
            <a:r>
              <a:t>Write text here</a:t>
            </a:r>
          </a:p>
        </p:txBody>
      </p:sp>
      <p:sp>
        <p:nvSpPr>
          <p:cNvPr id="768" name="TITLE HERE"/>
          <p:cNvSpPr txBox="1"/>
          <p:nvPr>
            <p:ph type="title" hasCustomPrompt="1"/>
          </p:nvPr>
        </p:nvSpPr>
        <p:spPr>
          <a:xfrm>
            <a:off x="1281012" y="1257300"/>
            <a:ext cx="3290990" cy="1102078"/>
          </a:xfrm>
          <a:prstGeom prst="rect">
            <a:avLst/>
          </a:prstGeom>
        </p:spPr>
        <p:txBody>
          <a:bodyPr anchor="t"/>
          <a:lstStyle>
            <a:lvl1pPr algn="l">
              <a:lnSpc>
                <a:spcPct val="80000"/>
              </a:lnSpc>
            </a:lvl1pPr>
          </a:lstStyle>
          <a:p>
            <a:pPr/>
            <a:r>
              <a:t>TITLE HERE</a:t>
            </a:r>
          </a:p>
        </p:txBody>
      </p:sp>
      <p:sp>
        <p:nvSpPr>
          <p:cNvPr id="769" name="Slide Number"/>
          <p:cNvSpPr txBox="1"/>
          <p:nvPr>
            <p:ph type="sldNum" sz="quarter" idx="2"/>
          </p:nvPr>
        </p:nvSpPr>
        <p:spPr>
          <a:prstGeom prst="rect">
            <a:avLst/>
          </a:prstGeom>
        </p:spPr>
        <p:txBody>
          <a:bodyPr/>
          <a:lstStyle/>
          <a:p>
            <a:pPr/>
            <a:fld id="{86CB4B4D-7CA3-9044-876B-883B54F8677D}" type="slidenum"/>
          </a:p>
        </p:txBody>
      </p:sp>
      <p:sp>
        <p:nvSpPr>
          <p:cNvPr id="770" name="Прямая соединительная линия 26"/>
          <p:cNvSpPr/>
          <p:nvPr/>
        </p:nvSpPr>
        <p:spPr>
          <a:xfrm flipV="1">
            <a:off x="1094317" y="-1"/>
            <a:ext cx="1" cy="6858001"/>
          </a:xfrm>
          <a:prstGeom prst="line">
            <a:avLst/>
          </a:prstGeom>
          <a:ln w="6350">
            <a:solidFill>
              <a:srgbClr val="262626">
                <a:alpha val="20000"/>
              </a:srgbClr>
            </a:solidFill>
            <a:miter/>
          </a:ln>
        </p:spPr>
        <p:txBody>
          <a:bodyPr lIns="45719" rIns="45719"/>
          <a:lstStyle/>
          <a:p>
            <a:pPr/>
          </a:p>
        </p:txBody>
      </p:sp>
      <p:sp>
        <p:nvSpPr>
          <p:cNvPr id="771" name="Прямая соединительная линия 27"/>
          <p:cNvSpPr/>
          <p:nvPr/>
        </p:nvSpPr>
        <p:spPr>
          <a:xfrm flipV="1">
            <a:off x="8036983" y="-1"/>
            <a:ext cx="1" cy="6858001"/>
          </a:xfrm>
          <a:prstGeom prst="line">
            <a:avLst/>
          </a:prstGeom>
          <a:ln w="6350">
            <a:solidFill>
              <a:srgbClr val="262626">
                <a:alpha val="20000"/>
              </a:srgbClr>
            </a:solidFill>
            <a:miter/>
          </a:ln>
        </p:spPr>
        <p:txBody>
          <a:bodyPr lIns="45719" rIns="45719"/>
          <a:lstStyle/>
          <a:p>
            <a:pPr/>
          </a:p>
        </p:txBody>
      </p:sp>
      <p:sp>
        <p:nvSpPr>
          <p:cNvPr id="772" name="Текст 7"/>
          <p:cNvSpPr/>
          <p:nvPr>
            <p:ph type="body" sz="quarter" idx="28" hasCustomPrompt="1"/>
          </p:nvPr>
        </p:nvSpPr>
        <p:spPr>
          <a:xfrm>
            <a:off x="1285875" y="2949226"/>
            <a:ext cx="1347258" cy="465668"/>
          </a:xfrm>
          <a:prstGeom prst="rect">
            <a:avLst/>
          </a:prstGeom>
        </p:spPr>
        <p:txBody>
          <a:bodyPr/>
          <a:lstStyle>
            <a:lvl1pPr>
              <a:lnSpc>
                <a:spcPct val="145000"/>
              </a:lnSpc>
              <a:spcBef>
                <a:spcPts val="0"/>
              </a:spcBef>
              <a:defRPr sz="1200">
                <a:latin typeface="Montserrat Bold"/>
                <a:ea typeface="Montserrat Bold"/>
                <a:cs typeface="Montserrat Bold"/>
                <a:sym typeface="Montserrat Bold"/>
              </a:defRPr>
            </a:lvl1pPr>
          </a:lstStyle>
          <a:p>
            <a:pPr/>
            <a:r>
              <a:t>Write text here</a:t>
            </a:r>
          </a:p>
        </p:txBody>
      </p:sp>
      <p:sp>
        <p:nvSpPr>
          <p:cNvPr id="773" name="Текст 7"/>
          <p:cNvSpPr/>
          <p:nvPr>
            <p:ph type="body" sz="quarter" idx="29" hasCustomPrompt="1"/>
          </p:nvPr>
        </p:nvSpPr>
        <p:spPr>
          <a:xfrm>
            <a:off x="3028906" y="2949226"/>
            <a:ext cx="1347258" cy="465668"/>
          </a:xfrm>
          <a:prstGeom prst="rect">
            <a:avLst/>
          </a:prstGeom>
        </p:spPr>
        <p:txBody>
          <a:bodyPr/>
          <a:lstStyle>
            <a:lvl1pPr>
              <a:lnSpc>
                <a:spcPct val="145000"/>
              </a:lnSpc>
              <a:spcBef>
                <a:spcPts val="0"/>
              </a:spcBef>
              <a:defRPr sz="1200">
                <a:latin typeface="Montserrat Bold"/>
                <a:ea typeface="Montserrat Bold"/>
                <a:cs typeface="Montserrat Bold"/>
                <a:sym typeface="Montserrat Bold"/>
              </a:defRPr>
            </a:lvl1pPr>
          </a:lstStyle>
          <a:p>
            <a:pPr/>
            <a:r>
              <a:t>Write text here</a:t>
            </a:r>
          </a:p>
        </p:txBody>
      </p:sp>
      <p:sp>
        <p:nvSpPr>
          <p:cNvPr id="774" name="Текст 7"/>
          <p:cNvSpPr/>
          <p:nvPr>
            <p:ph type="body" sz="quarter" idx="30" hasCustomPrompt="1"/>
          </p:nvPr>
        </p:nvSpPr>
        <p:spPr>
          <a:xfrm>
            <a:off x="4760426" y="2949226"/>
            <a:ext cx="1347259" cy="465668"/>
          </a:xfrm>
          <a:prstGeom prst="rect">
            <a:avLst/>
          </a:prstGeom>
        </p:spPr>
        <p:txBody>
          <a:bodyPr/>
          <a:lstStyle>
            <a:lvl1pPr>
              <a:lnSpc>
                <a:spcPct val="145000"/>
              </a:lnSpc>
              <a:spcBef>
                <a:spcPts val="0"/>
              </a:spcBef>
              <a:defRPr sz="1200">
                <a:latin typeface="Montserrat Bold"/>
                <a:ea typeface="Montserrat Bold"/>
                <a:cs typeface="Montserrat Bold"/>
                <a:sym typeface="Montserrat Bold"/>
              </a:defRPr>
            </a:lvl1pPr>
          </a:lstStyle>
          <a:p>
            <a:pPr/>
            <a:r>
              <a:t>Write text here</a:t>
            </a:r>
          </a:p>
        </p:txBody>
      </p:sp>
      <p:sp>
        <p:nvSpPr>
          <p:cNvPr id="775" name="Текст 7"/>
          <p:cNvSpPr/>
          <p:nvPr>
            <p:ph type="body" sz="quarter" idx="31" hasCustomPrompt="1"/>
          </p:nvPr>
        </p:nvSpPr>
        <p:spPr>
          <a:xfrm>
            <a:off x="6501553" y="2949226"/>
            <a:ext cx="1347259" cy="465668"/>
          </a:xfrm>
          <a:prstGeom prst="rect">
            <a:avLst/>
          </a:prstGeom>
        </p:spPr>
        <p:txBody>
          <a:bodyPr/>
          <a:lstStyle>
            <a:lvl1pPr>
              <a:lnSpc>
                <a:spcPct val="145000"/>
              </a:lnSpc>
              <a:spcBef>
                <a:spcPts val="0"/>
              </a:spcBef>
              <a:defRPr sz="1200">
                <a:latin typeface="Montserrat Bold"/>
                <a:ea typeface="Montserrat Bold"/>
                <a:cs typeface="Montserrat Bold"/>
                <a:sym typeface="Montserrat Bold"/>
              </a:defRPr>
            </a:lvl1pPr>
          </a:lstStyle>
          <a:p>
            <a:pPr/>
            <a:r>
              <a:t>Write text here</a:t>
            </a:r>
          </a:p>
        </p:txBody>
      </p:sp>
    </p:spTree>
  </p:cSld>
  <p:clrMapOvr>
    <a:masterClrMapping/>
  </p:clrMapOvr>
  <p:transition xmlns:p14="http://schemas.microsoft.com/office/powerpoint/2010/main" spd="med" advClick="1"/>
</p:sldLayout>
</file>

<file path=ppt/slideLayouts/slideLayout4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4">
    <p:spTree>
      <p:nvGrpSpPr>
        <p:cNvPr id="1" name=""/>
        <p:cNvGrpSpPr/>
        <p:nvPr/>
      </p:nvGrpSpPr>
      <p:grpSpPr>
        <a:xfrm>
          <a:off x="0" y="0"/>
          <a:ext cx="0" cy="0"/>
          <a:chOff x="0" y="0"/>
          <a:chExt cx="0" cy="0"/>
        </a:xfrm>
      </p:grpSpPr>
      <p:sp>
        <p:nvSpPr>
          <p:cNvPr id="78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78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84" name="Прямоугольник 1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785" name="Body Level One…"/>
          <p:cNvSpPr txBox="1"/>
          <p:nvPr>
            <p:ph type="body" sz="quarter" idx="1" hasCustomPrompt="1"/>
          </p:nvPr>
        </p:nvSpPr>
        <p:spPr>
          <a:xfrm>
            <a:off x="5086353" y="2730505"/>
            <a:ext cx="2114553" cy="445295"/>
          </a:xfrm>
          <a:prstGeom prst="rect">
            <a:avLst/>
          </a:prstGeom>
        </p:spPr>
        <p:txBody>
          <a:bodyPr/>
          <a:lstStyle>
            <a:lvl1pPr>
              <a:defRPr b="1" sz="700">
                <a:latin typeface="Montserrat-Bold"/>
                <a:ea typeface="Montserrat-Bold"/>
                <a:cs typeface="Montserrat-Bold"/>
                <a:sym typeface="Montserrat-Bold"/>
              </a:defRPr>
            </a:lvl1pPr>
            <a:lvl2pPr>
              <a:defRPr b="1" sz="700">
                <a:latin typeface="Montserrat-Bold"/>
                <a:ea typeface="Montserrat-Bold"/>
                <a:cs typeface="Montserrat-Bold"/>
                <a:sym typeface="Montserrat-Bold"/>
              </a:defRPr>
            </a:lvl2pPr>
            <a:lvl3pPr>
              <a:defRPr b="1" sz="700">
                <a:latin typeface="Montserrat-Bold"/>
                <a:ea typeface="Montserrat-Bold"/>
                <a:cs typeface="Montserrat-Bold"/>
                <a:sym typeface="Montserrat-Bold"/>
              </a:defRPr>
            </a:lvl3pPr>
            <a:lvl4pPr>
              <a:defRPr b="1" sz="700">
                <a:latin typeface="Montserrat-Bold"/>
                <a:ea typeface="Montserrat-Bold"/>
                <a:cs typeface="Montserrat-Bold"/>
                <a:sym typeface="Montserrat-Bold"/>
              </a:defRPr>
            </a:lvl4pPr>
            <a:lvl5pPr>
              <a:defRPr b="1" sz="700">
                <a:latin typeface="Montserrat-Bold"/>
                <a:ea typeface="Montserrat-Bold"/>
                <a:cs typeface="Montserrat-Bold"/>
                <a:sym typeface="Montserrat-Bold"/>
              </a:defRPr>
            </a:lvl5pPr>
          </a:lstStyle>
          <a:p>
            <a:pPr/>
            <a:r>
              <a:t>Subtitle</a:t>
            </a:r>
          </a:p>
          <a:p>
            <a:pPr lvl="1"/>
            <a:r>
              <a:t/>
            </a:r>
          </a:p>
          <a:p>
            <a:pPr lvl="2"/>
            <a:r>
              <a:t/>
            </a:r>
          </a:p>
          <a:p>
            <a:pPr lvl="3"/>
            <a:r>
              <a:t/>
            </a:r>
          </a:p>
          <a:p>
            <a:pPr lvl="4"/>
            <a:r>
              <a:t/>
            </a:r>
          </a:p>
        </p:txBody>
      </p:sp>
      <p:sp>
        <p:nvSpPr>
          <p:cNvPr id="786" name="Текст 7"/>
          <p:cNvSpPr/>
          <p:nvPr>
            <p:ph type="body" sz="quarter" idx="21" hasCustomPrompt="1"/>
          </p:nvPr>
        </p:nvSpPr>
        <p:spPr>
          <a:xfrm>
            <a:off x="7200904" y="2730505"/>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787" name="Текст 7"/>
          <p:cNvSpPr/>
          <p:nvPr>
            <p:ph type="body" sz="quarter" idx="22" hasCustomPrompt="1"/>
          </p:nvPr>
        </p:nvSpPr>
        <p:spPr>
          <a:xfrm>
            <a:off x="5086353" y="3181750"/>
            <a:ext cx="2114553"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788" name="Текст 7"/>
          <p:cNvSpPr/>
          <p:nvPr>
            <p:ph type="body" sz="quarter" idx="23" hasCustomPrompt="1"/>
          </p:nvPr>
        </p:nvSpPr>
        <p:spPr>
          <a:xfrm>
            <a:off x="7200904" y="3181750"/>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789" name="Текст 7"/>
          <p:cNvSpPr/>
          <p:nvPr>
            <p:ph type="body" sz="quarter" idx="24" hasCustomPrompt="1"/>
          </p:nvPr>
        </p:nvSpPr>
        <p:spPr>
          <a:xfrm>
            <a:off x="5086353" y="3644901"/>
            <a:ext cx="2114553"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790" name="Текст 7"/>
          <p:cNvSpPr/>
          <p:nvPr>
            <p:ph type="body" sz="quarter" idx="25" hasCustomPrompt="1"/>
          </p:nvPr>
        </p:nvSpPr>
        <p:spPr>
          <a:xfrm>
            <a:off x="7200904" y="3644901"/>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791" name="Текст 7"/>
          <p:cNvSpPr/>
          <p:nvPr>
            <p:ph type="body" sz="quarter" idx="26" hasCustomPrompt="1"/>
          </p:nvPr>
        </p:nvSpPr>
        <p:spPr>
          <a:xfrm>
            <a:off x="5086353" y="4096151"/>
            <a:ext cx="2114553"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792" name="Текст 7"/>
          <p:cNvSpPr/>
          <p:nvPr>
            <p:ph type="body" sz="quarter" idx="27" hasCustomPrompt="1"/>
          </p:nvPr>
        </p:nvSpPr>
        <p:spPr>
          <a:xfrm>
            <a:off x="7200904" y="4096151"/>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793" name="TITLE HERE"/>
          <p:cNvSpPr txBox="1"/>
          <p:nvPr>
            <p:ph type="title" hasCustomPrompt="1"/>
          </p:nvPr>
        </p:nvSpPr>
        <p:spPr>
          <a:xfrm>
            <a:off x="5086351" y="1257303"/>
            <a:ext cx="2771775" cy="1473206"/>
          </a:xfrm>
          <a:prstGeom prst="rect">
            <a:avLst/>
          </a:prstGeom>
        </p:spPr>
        <p:txBody>
          <a:bodyPr anchor="t"/>
          <a:lstStyle>
            <a:lvl1pPr algn="l">
              <a:lnSpc>
                <a:spcPct val="80000"/>
              </a:lnSpc>
            </a:lvl1pPr>
          </a:lstStyle>
          <a:p>
            <a:pPr/>
            <a:r>
              <a:t>TITLE HERE</a:t>
            </a:r>
          </a:p>
        </p:txBody>
      </p:sp>
      <p:sp>
        <p:nvSpPr>
          <p:cNvPr id="794" name="Slide Number"/>
          <p:cNvSpPr txBox="1"/>
          <p:nvPr>
            <p:ph type="sldNum" sz="quarter" idx="2"/>
          </p:nvPr>
        </p:nvSpPr>
        <p:spPr>
          <a:prstGeom prst="rect">
            <a:avLst/>
          </a:prstGeom>
        </p:spPr>
        <p:txBody>
          <a:bodyPr/>
          <a:lstStyle/>
          <a:p>
            <a:pPr/>
            <a:fld id="{86CB4B4D-7CA3-9044-876B-883B54F8677D}" type="slidenum"/>
          </a:p>
        </p:txBody>
      </p:sp>
      <p:sp>
        <p:nvSpPr>
          <p:cNvPr id="795" name="Рисунок 31"/>
          <p:cNvSpPr/>
          <p:nvPr>
            <p:ph type="pic" sz="quarter" idx="28"/>
          </p:nvPr>
        </p:nvSpPr>
        <p:spPr>
          <a:xfrm>
            <a:off x="1250578" y="1986741"/>
            <a:ext cx="2779690" cy="2884517"/>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4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5">
    <p:spTree>
      <p:nvGrpSpPr>
        <p:cNvPr id="1" name=""/>
        <p:cNvGrpSpPr/>
        <p:nvPr/>
      </p:nvGrpSpPr>
      <p:grpSpPr>
        <a:xfrm>
          <a:off x="0" y="0"/>
          <a:ext cx="0" cy="0"/>
          <a:chOff x="0" y="0"/>
          <a:chExt cx="0" cy="0"/>
        </a:xfrm>
      </p:grpSpPr>
      <p:sp>
        <p:nvSpPr>
          <p:cNvPr id="80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80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804" name="Прямоугольник 27"/>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805" name="Body Level One…"/>
          <p:cNvSpPr txBox="1"/>
          <p:nvPr>
            <p:ph type="body" sz="quarter" idx="1" hasCustomPrompt="1"/>
          </p:nvPr>
        </p:nvSpPr>
        <p:spPr>
          <a:xfrm>
            <a:off x="1287069" y="2730505"/>
            <a:ext cx="2114553" cy="445295"/>
          </a:xfrm>
          <a:prstGeom prst="rect">
            <a:avLst/>
          </a:prstGeom>
        </p:spPr>
        <p:txBody>
          <a:bodyPr/>
          <a:lstStyle>
            <a:lvl1pPr>
              <a:defRPr b="1" sz="700">
                <a:latin typeface="Montserrat-Bold"/>
                <a:ea typeface="Montserrat-Bold"/>
                <a:cs typeface="Montserrat-Bold"/>
                <a:sym typeface="Montserrat-Bold"/>
              </a:defRPr>
            </a:lvl1pPr>
            <a:lvl2pPr>
              <a:defRPr b="1" sz="700">
                <a:latin typeface="Montserrat-Bold"/>
                <a:ea typeface="Montserrat-Bold"/>
                <a:cs typeface="Montserrat-Bold"/>
                <a:sym typeface="Montserrat-Bold"/>
              </a:defRPr>
            </a:lvl2pPr>
            <a:lvl3pPr>
              <a:defRPr b="1" sz="700">
                <a:latin typeface="Montserrat-Bold"/>
                <a:ea typeface="Montserrat-Bold"/>
                <a:cs typeface="Montserrat-Bold"/>
                <a:sym typeface="Montserrat-Bold"/>
              </a:defRPr>
            </a:lvl3pPr>
            <a:lvl4pPr>
              <a:defRPr b="1" sz="700">
                <a:latin typeface="Montserrat-Bold"/>
                <a:ea typeface="Montserrat-Bold"/>
                <a:cs typeface="Montserrat-Bold"/>
                <a:sym typeface="Montserrat-Bold"/>
              </a:defRPr>
            </a:lvl4pPr>
            <a:lvl5pPr>
              <a:defRPr b="1" sz="700">
                <a:latin typeface="Montserrat-Bold"/>
                <a:ea typeface="Montserrat-Bold"/>
                <a:cs typeface="Montserrat-Bold"/>
                <a:sym typeface="Montserrat-Bold"/>
              </a:defRPr>
            </a:lvl5pPr>
          </a:lstStyle>
          <a:p>
            <a:pPr/>
            <a:r>
              <a:t>Subtitle</a:t>
            </a:r>
          </a:p>
          <a:p>
            <a:pPr lvl="1"/>
            <a:r>
              <a:t/>
            </a:r>
          </a:p>
          <a:p>
            <a:pPr lvl="2"/>
            <a:r>
              <a:t/>
            </a:r>
          </a:p>
          <a:p>
            <a:pPr lvl="3"/>
            <a:r>
              <a:t/>
            </a:r>
          </a:p>
          <a:p>
            <a:pPr lvl="4"/>
            <a:r>
              <a:t/>
            </a:r>
          </a:p>
        </p:txBody>
      </p:sp>
      <p:sp>
        <p:nvSpPr>
          <p:cNvPr id="806" name="Текст 7"/>
          <p:cNvSpPr/>
          <p:nvPr>
            <p:ph type="body" sz="quarter" idx="21" hasCustomPrompt="1"/>
          </p:nvPr>
        </p:nvSpPr>
        <p:spPr>
          <a:xfrm>
            <a:off x="3401621" y="2730505"/>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807" name="Текст 7"/>
          <p:cNvSpPr/>
          <p:nvPr>
            <p:ph type="body" sz="quarter" idx="22" hasCustomPrompt="1"/>
          </p:nvPr>
        </p:nvSpPr>
        <p:spPr>
          <a:xfrm>
            <a:off x="1287070" y="3181750"/>
            <a:ext cx="2114552"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808" name="Текст 7"/>
          <p:cNvSpPr/>
          <p:nvPr>
            <p:ph type="body" sz="quarter" idx="23" hasCustomPrompt="1"/>
          </p:nvPr>
        </p:nvSpPr>
        <p:spPr>
          <a:xfrm>
            <a:off x="3401621" y="3181750"/>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809" name="Текст 7"/>
          <p:cNvSpPr/>
          <p:nvPr>
            <p:ph type="body" sz="quarter" idx="24" hasCustomPrompt="1"/>
          </p:nvPr>
        </p:nvSpPr>
        <p:spPr>
          <a:xfrm>
            <a:off x="1287070" y="3644901"/>
            <a:ext cx="2114552"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810" name="Текст 7"/>
          <p:cNvSpPr/>
          <p:nvPr>
            <p:ph type="body" sz="quarter" idx="25" hasCustomPrompt="1"/>
          </p:nvPr>
        </p:nvSpPr>
        <p:spPr>
          <a:xfrm>
            <a:off x="3401621" y="3644901"/>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811" name="Текст 7"/>
          <p:cNvSpPr/>
          <p:nvPr>
            <p:ph type="body" sz="quarter" idx="26" hasCustomPrompt="1"/>
          </p:nvPr>
        </p:nvSpPr>
        <p:spPr>
          <a:xfrm>
            <a:off x="1287070" y="4096151"/>
            <a:ext cx="2114552" cy="445295"/>
          </a:xfrm>
          <a:prstGeom prst="rect">
            <a:avLst/>
          </a:prstGeom>
        </p:spPr>
        <p:txBody>
          <a:bodyPr/>
          <a:lstStyle>
            <a:lvl1pPr>
              <a:defRPr b="1" sz="700">
                <a:latin typeface="Montserrat-Bold"/>
                <a:ea typeface="Montserrat-Bold"/>
                <a:cs typeface="Montserrat-Bold"/>
                <a:sym typeface="Montserrat-Bold"/>
              </a:defRPr>
            </a:lvl1pPr>
          </a:lstStyle>
          <a:p>
            <a:pPr/>
            <a:r>
              <a:t>Subtitle</a:t>
            </a:r>
          </a:p>
        </p:txBody>
      </p:sp>
      <p:sp>
        <p:nvSpPr>
          <p:cNvPr id="812" name="Текст 7"/>
          <p:cNvSpPr/>
          <p:nvPr>
            <p:ph type="body" sz="quarter" idx="27" hasCustomPrompt="1"/>
          </p:nvPr>
        </p:nvSpPr>
        <p:spPr>
          <a:xfrm>
            <a:off x="3401621" y="4096151"/>
            <a:ext cx="657221" cy="445295"/>
          </a:xfrm>
          <a:prstGeom prst="rect">
            <a:avLst/>
          </a:prstGeom>
        </p:spPr>
        <p:txBody>
          <a:bodyPr/>
          <a:lstStyle>
            <a:lvl1pPr>
              <a:defRPr sz="700">
                <a:solidFill>
                  <a:srgbClr val="262626">
                    <a:alpha val="40000"/>
                  </a:srgbClr>
                </a:solidFill>
                <a:latin typeface="Montserrat Bold"/>
                <a:ea typeface="Montserrat Bold"/>
                <a:cs typeface="Montserrat Bold"/>
                <a:sym typeface="Montserrat Bold"/>
              </a:defRPr>
            </a:lvl1pPr>
          </a:lstStyle>
          <a:p>
            <a:pPr/>
            <a:r>
              <a:t>List</a:t>
            </a:r>
          </a:p>
        </p:txBody>
      </p:sp>
      <p:sp>
        <p:nvSpPr>
          <p:cNvPr id="813" name="TITLE HERE"/>
          <p:cNvSpPr txBox="1"/>
          <p:nvPr>
            <p:ph type="title" hasCustomPrompt="1"/>
          </p:nvPr>
        </p:nvSpPr>
        <p:spPr>
          <a:xfrm>
            <a:off x="1287066" y="1257303"/>
            <a:ext cx="2771776" cy="1473206"/>
          </a:xfrm>
          <a:prstGeom prst="rect">
            <a:avLst/>
          </a:prstGeom>
        </p:spPr>
        <p:txBody>
          <a:bodyPr anchor="t"/>
          <a:lstStyle>
            <a:lvl1pPr algn="l">
              <a:lnSpc>
                <a:spcPct val="80000"/>
              </a:lnSpc>
            </a:lvl1pPr>
          </a:lstStyle>
          <a:p>
            <a:pPr/>
            <a:r>
              <a:t>TITLE HERE</a:t>
            </a:r>
          </a:p>
        </p:txBody>
      </p:sp>
      <p:sp>
        <p:nvSpPr>
          <p:cNvPr id="814" name="Slide Number"/>
          <p:cNvSpPr txBox="1"/>
          <p:nvPr>
            <p:ph type="sldNum" sz="quarter" idx="2"/>
          </p:nvPr>
        </p:nvSpPr>
        <p:spPr>
          <a:prstGeom prst="rect">
            <a:avLst/>
          </a:prstGeom>
        </p:spPr>
        <p:txBody>
          <a:bodyPr/>
          <a:lstStyle/>
          <a:p>
            <a:pPr/>
            <a:fld id="{86CB4B4D-7CA3-9044-876B-883B54F8677D}" type="slidenum"/>
          </a:p>
        </p:txBody>
      </p:sp>
      <p:sp>
        <p:nvSpPr>
          <p:cNvPr id="815" name="Рисунок 31"/>
          <p:cNvSpPr/>
          <p:nvPr>
            <p:ph type="pic" sz="quarter" idx="28"/>
          </p:nvPr>
        </p:nvSpPr>
        <p:spPr>
          <a:xfrm>
            <a:off x="5086349" y="1986741"/>
            <a:ext cx="2779691" cy="2884517"/>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4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46">
    <p:spTree>
      <p:nvGrpSpPr>
        <p:cNvPr id="1" name=""/>
        <p:cNvGrpSpPr/>
        <p:nvPr/>
      </p:nvGrpSpPr>
      <p:grpSpPr>
        <a:xfrm>
          <a:off x="0" y="0"/>
          <a:ext cx="0" cy="0"/>
          <a:chOff x="0" y="0"/>
          <a:chExt cx="0" cy="0"/>
        </a:xfrm>
      </p:grpSpPr>
      <p:sp>
        <p:nvSpPr>
          <p:cNvPr id="822" name="Рисунок 4"/>
          <p:cNvSpPr/>
          <p:nvPr>
            <p:ph type="pic" sz="quarter" idx="21"/>
          </p:nvPr>
        </p:nvSpPr>
        <p:spPr>
          <a:xfrm>
            <a:off x="2459433" y="914403"/>
            <a:ext cx="2114552" cy="2514600"/>
          </a:xfrm>
          <a:prstGeom prst="rect">
            <a:avLst/>
          </a:prstGeom>
        </p:spPr>
        <p:txBody>
          <a:bodyPr lIns="91439" tIns="45719" rIns="91439" bIns="45719">
            <a:noAutofit/>
          </a:bodyPr>
          <a:lstStyle/>
          <a:p>
            <a:pPr/>
          </a:p>
        </p:txBody>
      </p:sp>
      <p:sp>
        <p:nvSpPr>
          <p:cNvPr id="823" name="Рисунок 4"/>
          <p:cNvSpPr/>
          <p:nvPr>
            <p:ph type="pic" sz="quarter" idx="22"/>
          </p:nvPr>
        </p:nvSpPr>
        <p:spPr>
          <a:xfrm>
            <a:off x="2459433" y="3431814"/>
            <a:ext cx="2114552" cy="2540012"/>
          </a:xfrm>
          <a:prstGeom prst="rect">
            <a:avLst/>
          </a:prstGeom>
        </p:spPr>
        <p:txBody>
          <a:bodyPr lIns="91439" tIns="45719" rIns="91439" bIns="45719">
            <a:noAutofit/>
          </a:bodyPr>
          <a:lstStyle/>
          <a:p>
            <a:pPr/>
          </a:p>
        </p:txBody>
      </p:sp>
      <p:sp>
        <p:nvSpPr>
          <p:cNvPr id="824" name="Рисунок 4"/>
          <p:cNvSpPr/>
          <p:nvPr>
            <p:ph type="pic" sz="quarter" idx="23"/>
          </p:nvPr>
        </p:nvSpPr>
        <p:spPr>
          <a:xfrm>
            <a:off x="4571546" y="3431816"/>
            <a:ext cx="2114552" cy="2540010"/>
          </a:xfrm>
          <a:prstGeom prst="rect">
            <a:avLst/>
          </a:prstGeom>
        </p:spPr>
        <p:txBody>
          <a:bodyPr lIns="91439" tIns="45719" rIns="91439" bIns="45719">
            <a:noAutofit/>
          </a:bodyPr>
          <a:lstStyle/>
          <a:p>
            <a:pPr/>
          </a:p>
        </p:txBody>
      </p:sp>
      <p:sp>
        <p:nvSpPr>
          <p:cNvPr id="825" name="Рисунок 4"/>
          <p:cNvSpPr/>
          <p:nvPr>
            <p:ph type="pic" sz="quarter" idx="24"/>
          </p:nvPr>
        </p:nvSpPr>
        <p:spPr>
          <a:xfrm>
            <a:off x="4571546" y="914999"/>
            <a:ext cx="4000956" cy="2521390"/>
          </a:xfrm>
          <a:prstGeom prst="rect">
            <a:avLst/>
          </a:prstGeom>
        </p:spPr>
        <p:txBody>
          <a:bodyPr lIns="91439" tIns="45719" rIns="91439" bIns="45719">
            <a:noAutofit/>
          </a:bodyPr>
          <a:lstStyle/>
          <a:p>
            <a:pPr/>
          </a:p>
        </p:txBody>
      </p:sp>
      <p:sp>
        <p:nvSpPr>
          <p:cNvPr id="826" name="Body Level One…"/>
          <p:cNvSpPr txBox="1"/>
          <p:nvPr>
            <p:ph type="body" sz="quarter" idx="1" hasCustomPrompt="1"/>
          </p:nvPr>
        </p:nvSpPr>
        <p:spPr>
          <a:xfrm>
            <a:off x="6691996" y="3431814"/>
            <a:ext cx="1882831" cy="2540012"/>
          </a:xfrm>
          <a:prstGeom prst="rect">
            <a:avLst/>
          </a:prstGeom>
        </p:spPr>
        <p:txBody>
          <a:bodyPr anchor="ctr"/>
          <a:lstStyle>
            <a:lvl1pPr algn="ctr">
              <a:lnSpc>
                <a:spcPct val="145000"/>
              </a:lnSpc>
              <a:spcBef>
                <a:spcPts val="0"/>
              </a:spcBef>
              <a:defRPr spc="224" sz="600">
                <a:solidFill>
                  <a:srgbClr val="262626">
                    <a:alpha val="40000"/>
                  </a:srgbClr>
                </a:solidFill>
                <a:latin typeface="Montserrat Bold"/>
                <a:ea typeface="Montserrat Bold"/>
                <a:cs typeface="Montserrat Bold"/>
                <a:sym typeface="Montserrat Bold"/>
              </a:defRPr>
            </a:lvl1pPr>
            <a:lvl2pPr algn="ctr">
              <a:lnSpc>
                <a:spcPct val="145000"/>
              </a:lnSpc>
              <a:spcBef>
                <a:spcPts val="0"/>
              </a:spcBef>
              <a:defRPr spc="224" sz="600">
                <a:solidFill>
                  <a:srgbClr val="262626">
                    <a:alpha val="40000"/>
                  </a:srgbClr>
                </a:solidFill>
                <a:latin typeface="Montserrat Bold"/>
                <a:ea typeface="Montserrat Bold"/>
                <a:cs typeface="Montserrat Bold"/>
                <a:sym typeface="Montserrat Bold"/>
              </a:defRPr>
            </a:lvl2pPr>
            <a:lvl3pPr algn="ctr">
              <a:lnSpc>
                <a:spcPct val="145000"/>
              </a:lnSpc>
              <a:spcBef>
                <a:spcPts val="0"/>
              </a:spcBef>
              <a:defRPr spc="224" sz="600">
                <a:solidFill>
                  <a:srgbClr val="262626">
                    <a:alpha val="40000"/>
                  </a:srgbClr>
                </a:solidFill>
                <a:latin typeface="Montserrat Bold"/>
                <a:ea typeface="Montserrat Bold"/>
                <a:cs typeface="Montserrat Bold"/>
                <a:sym typeface="Montserrat Bold"/>
              </a:defRPr>
            </a:lvl3pPr>
            <a:lvl4pPr algn="ctr">
              <a:lnSpc>
                <a:spcPct val="145000"/>
              </a:lnSpc>
              <a:spcBef>
                <a:spcPts val="0"/>
              </a:spcBef>
              <a:defRPr spc="224" sz="600">
                <a:solidFill>
                  <a:srgbClr val="262626">
                    <a:alpha val="40000"/>
                  </a:srgbClr>
                </a:solidFill>
                <a:latin typeface="Montserrat Bold"/>
                <a:ea typeface="Montserrat Bold"/>
                <a:cs typeface="Montserrat Bold"/>
                <a:sym typeface="Montserrat Bold"/>
              </a:defRPr>
            </a:lvl4pPr>
            <a:lvl5pPr algn="ctr">
              <a:lnSpc>
                <a:spcPct val="145000"/>
              </a:lnSpc>
              <a:spcBef>
                <a:spcPts val="0"/>
              </a:spcBef>
              <a:defRPr spc="224" sz="600">
                <a:solidFill>
                  <a:srgbClr val="262626">
                    <a:alpha val="40000"/>
                  </a:srgbClr>
                </a:solidFill>
                <a:latin typeface="Montserrat Bold"/>
                <a:ea typeface="Montserrat Bold"/>
                <a:cs typeface="Montserrat Bold"/>
                <a:sym typeface="Montserrat Bold"/>
              </a:defRPr>
            </a:lvl5pPr>
          </a:lstStyle>
          <a:p>
            <a:pPr/>
            <a:r>
              <a:t>NEXT SLIDE</a:t>
            </a:r>
          </a:p>
          <a:p>
            <a:pPr lvl="1"/>
            <a:r>
              <a:t/>
            </a:r>
          </a:p>
          <a:p>
            <a:pPr lvl="2"/>
            <a:r>
              <a:t/>
            </a:r>
          </a:p>
          <a:p>
            <a:pPr lvl="3"/>
            <a:r>
              <a:t/>
            </a:r>
          </a:p>
          <a:p>
            <a:pPr lvl="4"/>
            <a:r>
              <a:t/>
            </a:r>
          </a:p>
        </p:txBody>
      </p:sp>
      <p:sp>
        <p:nvSpPr>
          <p:cNvPr id="827" name="Slide Number"/>
          <p:cNvSpPr txBox="1"/>
          <p:nvPr>
            <p:ph type="sldNum" sz="quarter" idx="2"/>
          </p:nvPr>
        </p:nvSpPr>
        <p:spPr>
          <a:prstGeom prst="rect">
            <a:avLst/>
          </a:prstGeom>
        </p:spPr>
        <p:txBody>
          <a:bodyPr/>
          <a:lstStyle/>
          <a:p>
            <a:pPr/>
            <a:fld id="{86CB4B4D-7CA3-9044-876B-883B54F8677D}" type="slidenum"/>
          </a:p>
        </p:txBody>
      </p:sp>
      <p:sp>
        <p:nvSpPr>
          <p:cNvPr id="828" name="TITLE HERE"/>
          <p:cNvSpPr txBox="1"/>
          <p:nvPr>
            <p:ph type="title" hasCustomPrompt="1"/>
          </p:nvPr>
        </p:nvSpPr>
        <p:spPr>
          <a:xfrm>
            <a:off x="571501" y="1257300"/>
            <a:ext cx="3458768" cy="2171700"/>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4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47">
    <p:spTree>
      <p:nvGrpSpPr>
        <p:cNvPr id="1" name=""/>
        <p:cNvGrpSpPr/>
        <p:nvPr/>
      </p:nvGrpSpPr>
      <p:grpSpPr>
        <a:xfrm>
          <a:off x="0" y="0"/>
          <a:ext cx="0" cy="0"/>
          <a:chOff x="0" y="0"/>
          <a:chExt cx="0" cy="0"/>
        </a:xfrm>
      </p:grpSpPr>
      <p:sp>
        <p:nvSpPr>
          <p:cNvPr id="835" name="Slide Number"/>
          <p:cNvSpPr txBox="1"/>
          <p:nvPr>
            <p:ph type="sldNum" sz="quarter" idx="2"/>
          </p:nvPr>
        </p:nvSpPr>
        <p:spPr>
          <a:prstGeom prst="rect">
            <a:avLst/>
          </a:prstGeom>
        </p:spPr>
        <p:txBody>
          <a:bodyPr/>
          <a:lstStyle/>
          <a:p>
            <a:pPr/>
            <a:fld id="{86CB4B4D-7CA3-9044-876B-883B54F8677D}" type="slidenum"/>
          </a:p>
        </p:txBody>
      </p:sp>
      <p:sp>
        <p:nvSpPr>
          <p:cNvPr id="836" name="TITLE HERE"/>
          <p:cNvSpPr txBox="1"/>
          <p:nvPr>
            <p:ph type="title" hasCustomPrompt="1"/>
          </p:nvPr>
        </p:nvSpPr>
        <p:spPr>
          <a:xfrm>
            <a:off x="571501" y="1257300"/>
            <a:ext cx="3458768" cy="2174520"/>
          </a:xfrm>
          <a:prstGeom prst="rect">
            <a:avLst/>
          </a:prstGeom>
        </p:spPr>
        <p:txBody>
          <a:bodyPr anchor="t"/>
          <a:lstStyle>
            <a:lvl1pPr algn="l">
              <a:lnSpc>
                <a:spcPct val="80000"/>
              </a:lnSpc>
            </a:lvl1pPr>
          </a:lstStyle>
          <a:p>
            <a:pPr/>
            <a:r>
              <a:t>TITLE HERE</a:t>
            </a:r>
          </a:p>
        </p:txBody>
      </p:sp>
      <p:sp>
        <p:nvSpPr>
          <p:cNvPr id="837" name="Рисунок 4"/>
          <p:cNvSpPr/>
          <p:nvPr>
            <p:ph type="pic" sz="quarter" idx="21"/>
          </p:nvPr>
        </p:nvSpPr>
        <p:spPr>
          <a:xfrm>
            <a:off x="2459433" y="914403"/>
            <a:ext cx="2114552" cy="2514600"/>
          </a:xfrm>
          <a:prstGeom prst="rect">
            <a:avLst/>
          </a:prstGeom>
        </p:spPr>
        <p:txBody>
          <a:bodyPr lIns="91439" tIns="45719" rIns="91439" bIns="45719">
            <a:noAutofit/>
          </a:bodyPr>
          <a:lstStyle/>
          <a:p>
            <a:pPr/>
          </a:p>
        </p:txBody>
      </p:sp>
      <p:sp>
        <p:nvSpPr>
          <p:cNvPr id="838" name="Рисунок 4"/>
          <p:cNvSpPr/>
          <p:nvPr>
            <p:ph type="pic" sz="half" idx="22"/>
          </p:nvPr>
        </p:nvSpPr>
        <p:spPr>
          <a:xfrm>
            <a:off x="4571546" y="914999"/>
            <a:ext cx="4000956" cy="5056827"/>
          </a:xfrm>
          <a:prstGeom prst="rect">
            <a:avLst/>
          </a:prstGeom>
        </p:spPr>
        <p:txBody>
          <a:bodyPr lIns="91439" tIns="45719" rIns="91439" bIns="45719">
            <a:noAutofit/>
          </a:bodyPr>
          <a:lstStyle/>
          <a:p>
            <a:pPr/>
          </a:p>
        </p:txBody>
      </p:sp>
      <p:sp>
        <p:nvSpPr>
          <p:cNvPr id="839" name="Рисунок 4"/>
          <p:cNvSpPr/>
          <p:nvPr>
            <p:ph type="pic" sz="quarter" idx="23"/>
          </p:nvPr>
        </p:nvSpPr>
        <p:spPr>
          <a:xfrm>
            <a:off x="2459433" y="3429001"/>
            <a:ext cx="2114552" cy="2542825"/>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4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48">
    <p:spTree>
      <p:nvGrpSpPr>
        <p:cNvPr id="1" name=""/>
        <p:cNvGrpSpPr/>
        <p:nvPr/>
      </p:nvGrpSpPr>
      <p:grpSpPr>
        <a:xfrm>
          <a:off x="0" y="0"/>
          <a:ext cx="0" cy="0"/>
          <a:chOff x="0" y="0"/>
          <a:chExt cx="0" cy="0"/>
        </a:xfrm>
      </p:grpSpPr>
      <p:sp>
        <p:nvSpPr>
          <p:cNvPr id="846" name="Body Level One…"/>
          <p:cNvSpPr txBox="1"/>
          <p:nvPr>
            <p:ph type="body" idx="1" hasCustomPrompt="1"/>
          </p:nvPr>
        </p:nvSpPr>
        <p:spPr>
          <a:xfrm>
            <a:off x="0" y="1257300"/>
            <a:ext cx="9744076" cy="4343400"/>
          </a:xfrm>
          <a:prstGeom prst="rect">
            <a:avLst/>
          </a:prstGeom>
        </p:spPr>
        <p:txBody>
          <a:bodyPr anchor="ctr"/>
          <a:lstStyle>
            <a:lvl1pPr algn="ctr">
              <a:lnSpc>
                <a:spcPct val="100000"/>
              </a:lnSpc>
              <a:spcBef>
                <a:spcPts val="0"/>
              </a:spcBef>
              <a:defRPr spc="4500" sz="10300">
                <a:solidFill>
                  <a:srgbClr val="262626">
                    <a:alpha val="5000"/>
                  </a:srgbClr>
                </a:solidFill>
                <a:latin typeface="Montserrat Bold"/>
                <a:ea typeface="Montserrat Bold"/>
                <a:cs typeface="Montserrat Bold"/>
                <a:sym typeface="Montserrat Bold"/>
              </a:defRPr>
            </a:lvl1pPr>
            <a:lvl2pPr algn="ctr">
              <a:lnSpc>
                <a:spcPct val="100000"/>
              </a:lnSpc>
              <a:spcBef>
                <a:spcPts val="0"/>
              </a:spcBef>
              <a:defRPr spc="4500" sz="10300">
                <a:solidFill>
                  <a:srgbClr val="262626">
                    <a:alpha val="5000"/>
                  </a:srgbClr>
                </a:solidFill>
                <a:latin typeface="Montserrat Bold"/>
                <a:ea typeface="Montserrat Bold"/>
                <a:cs typeface="Montserrat Bold"/>
                <a:sym typeface="Montserrat Bold"/>
              </a:defRPr>
            </a:lvl2pPr>
            <a:lvl3pPr algn="ctr">
              <a:lnSpc>
                <a:spcPct val="100000"/>
              </a:lnSpc>
              <a:spcBef>
                <a:spcPts val="0"/>
              </a:spcBef>
              <a:defRPr spc="4500" sz="10300">
                <a:solidFill>
                  <a:srgbClr val="262626">
                    <a:alpha val="5000"/>
                  </a:srgbClr>
                </a:solidFill>
                <a:latin typeface="Montserrat Bold"/>
                <a:ea typeface="Montserrat Bold"/>
                <a:cs typeface="Montserrat Bold"/>
                <a:sym typeface="Montserrat Bold"/>
              </a:defRPr>
            </a:lvl3pPr>
            <a:lvl4pPr algn="ctr">
              <a:lnSpc>
                <a:spcPct val="100000"/>
              </a:lnSpc>
              <a:spcBef>
                <a:spcPts val="0"/>
              </a:spcBef>
              <a:defRPr spc="4500" sz="10300">
                <a:solidFill>
                  <a:srgbClr val="262626">
                    <a:alpha val="5000"/>
                  </a:srgbClr>
                </a:solidFill>
                <a:latin typeface="Montserrat Bold"/>
                <a:ea typeface="Montserrat Bold"/>
                <a:cs typeface="Montserrat Bold"/>
                <a:sym typeface="Montserrat Bold"/>
              </a:defRPr>
            </a:lvl4pPr>
            <a:lvl5pPr algn="ctr">
              <a:lnSpc>
                <a:spcPct val="100000"/>
              </a:lnSpc>
              <a:spcBef>
                <a:spcPts val="0"/>
              </a:spcBef>
              <a:defRPr spc="4500" sz="10300">
                <a:solidFill>
                  <a:srgbClr val="262626">
                    <a:alpha val="5000"/>
                  </a:srgbClr>
                </a:solidFill>
                <a:latin typeface="Montserrat Bold"/>
                <a:ea typeface="Montserrat Bold"/>
                <a:cs typeface="Montserrat Bold"/>
                <a:sym typeface="Montserrat Bold"/>
              </a:defRPr>
            </a:lvl5pPr>
          </a:lstStyle>
          <a:p>
            <a:pPr/>
            <a:r>
              <a:t>Intro</a:t>
            </a:r>
          </a:p>
          <a:p>
            <a:pPr lvl="1"/>
            <a:r>
              <a:t/>
            </a:r>
          </a:p>
          <a:p>
            <a:pPr lvl="2"/>
            <a:r>
              <a:t/>
            </a:r>
          </a:p>
          <a:p>
            <a:pPr lvl="3"/>
            <a:r>
              <a:t/>
            </a:r>
          </a:p>
          <a:p>
            <a:pPr lvl="4"/>
            <a:r>
              <a:t/>
            </a:r>
          </a:p>
        </p:txBody>
      </p:sp>
      <p:sp>
        <p:nvSpPr>
          <p:cNvPr id="847" name="Текст 7"/>
          <p:cNvSpPr/>
          <p:nvPr>
            <p:ph type="body" sz="quarter" idx="21" hasCustomPrompt="1"/>
          </p:nvPr>
        </p:nvSpPr>
        <p:spPr>
          <a:xfrm>
            <a:off x="5086351" y="3429000"/>
            <a:ext cx="2771776" cy="2171700"/>
          </a:xfrm>
          <a:prstGeom prst="rect">
            <a:avLst/>
          </a:prstGeom>
        </p:spPr>
        <p:txBody>
          <a:bodyPr/>
          <a:lstStyle>
            <a:lvl1pPr>
              <a:lnSpc>
                <a:spcPct val="145000"/>
              </a:lnSpc>
              <a:spcBef>
                <a:spcPts val="0"/>
              </a:spcBef>
              <a:defRPr sz="700">
                <a:solidFill>
                  <a:srgbClr val="262626">
                    <a:alpha val="70000"/>
                  </a:srgbClr>
                </a:solidFill>
              </a:defRPr>
            </a:lvl1pPr>
          </a:lstStyle>
          <a:p>
            <a:pPr/>
            <a:r>
              <a:t>Write text here</a:t>
            </a:r>
          </a:p>
        </p:txBody>
      </p:sp>
      <p:sp>
        <p:nvSpPr>
          <p:cNvPr id="848" name="HELLOWORLD."/>
          <p:cNvSpPr txBox="1"/>
          <p:nvPr>
            <p:ph type="title" hasCustomPrompt="1"/>
          </p:nvPr>
        </p:nvSpPr>
        <p:spPr>
          <a:xfrm>
            <a:off x="1285875" y="2286000"/>
            <a:ext cx="3286126" cy="3314700"/>
          </a:xfrm>
          <a:prstGeom prst="rect">
            <a:avLst/>
          </a:prstGeom>
        </p:spPr>
        <p:txBody>
          <a:bodyPr anchor="t"/>
          <a:lstStyle>
            <a:lvl1pPr algn="l">
              <a:lnSpc>
                <a:spcPct val="80000"/>
              </a:lnSpc>
            </a:lvl1pPr>
          </a:lstStyle>
          <a:p>
            <a:pPr/>
            <a:r>
              <a:t>HELLOWORLD.</a:t>
            </a:r>
          </a:p>
        </p:txBody>
      </p:sp>
      <p:sp>
        <p:nvSpPr>
          <p:cNvPr id="8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05">
    <p:spTree>
      <p:nvGrpSpPr>
        <p:cNvPr id="1" name=""/>
        <p:cNvGrpSpPr/>
        <p:nvPr/>
      </p:nvGrpSpPr>
      <p:grpSpPr>
        <a:xfrm>
          <a:off x="0" y="0"/>
          <a:ext cx="0" cy="0"/>
          <a:chOff x="0" y="0"/>
          <a:chExt cx="0" cy="0"/>
        </a:xfrm>
      </p:grpSpPr>
      <p:sp>
        <p:nvSpPr>
          <p:cNvPr id="6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6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70" name="Рисунок 4"/>
          <p:cNvSpPr/>
          <p:nvPr>
            <p:ph type="pic" idx="21"/>
          </p:nvPr>
        </p:nvSpPr>
        <p:spPr>
          <a:xfrm>
            <a:off x="3312267" y="0"/>
            <a:ext cx="5831733" cy="6858000"/>
          </a:xfrm>
          <a:prstGeom prst="rect">
            <a:avLst/>
          </a:prstGeom>
        </p:spPr>
        <p:txBody>
          <a:bodyPr lIns="91439" tIns="45719" rIns="91439" bIns="45719">
            <a:noAutofit/>
          </a:bodyPr>
          <a:lstStyle/>
          <a:p>
            <a:pPr/>
          </a:p>
        </p:txBody>
      </p:sp>
      <p:sp>
        <p:nvSpPr>
          <p:cNvPr id="71" name="Slide Number"/>
          <p:cNvSpPr txBox="1"/>
          <p:nvPr>
            <p:ph type="sldNum" sz="quarter" idx="2"/>
          </p:nvPr>
        </p:nvSpPr>
        <p:spPr>
          <a:prstGeom prst="rect">
            <a:avLst/>
          </a:prstGeom>
        </p:spPr>
        <p:txBody>
          <a:bodyPr/>
          <a:lstStyle/>
          <a:p>
            <a:pPr/>
            <a:fld id="{86CB4B4D-7CA3-9044-876B-883B54F8677D}" type="slidenum"/>
          </a:p>
        </p:txBody>
      </p:sp>
      <p:sp>
        <p:nvSpPr>
          <p:cNvPr id="72" name="TITLE HERE"/>
          <p:cNvSpPr txBox="1"/>
          <p:nvPr>
            <p:ph type="title" hasCustomPrompt="1"/>
          </p:nvPr>
        </p:nvSpPr>
        <p:spPr>
          <a:xfrm>
            <a:off x="4572000" y="457200"/>
            <a:ext cx="3458767" cy="5943600"/>
          </a:xfrm>
          <a:prstGeom prst="rect">
            <a:avLst/>
          </a:prstGeom>
        </p:spPr>
        <p:txBody>
          <a:bodyPr/>
          <a:lstStyle/>
          <a:p>
            <a:pPr/>
            <a:r>
              <a:t>TITLE HERE</a:t>
            </a:r>
          </a:p>
        </p:txBody>
      </p:sp>
      <p:sp>
        <p:nvSpPr>
          <p:cNvPr id="73" name="Body Level One…"/>
          <p:cNvSpPr txBox="1"/>
          <p:nvPr>
            <p:ph type="body" sz="quarter" idx="1" hasCustomPrompt="1"/>
          </p:nvPr>
        </p:nvSpPr>
        <p:spPr>
          <a:xfrm>
            <a:off x="571500" y="1980403"/>
            <a:ext cx="2244516" cy="3620297"/>
          </a:xfrm>
          <a:prstGeom prst="rect">
            <a:avLst/>
          </a:prstGeom>
        </p:spPr>
        <p:txBody>
          <a:bodyPr/>
          <a:lstStyle>
            <a:lvl1pPr>
              <a:lnSpc>
                <a:spcPct val="145000"/>
              </a:lnSpc>
              <a:spcBef>
                <a:spcPts val="0"/>
              </a:spcBef>
              <a:defRPr sz="900">
                <a:solidFill>
                  <a:srgbClr val="262626">
                    <a:alpha val="80000"/>
                  </a:srgbClr>
                </a:solidFill>
              </a:defRPr>
            </a:lvl1pPr>
            <a:lvl2pPr>
              <a:lnSpc>
                <a:spcPct val="145000"/>
              </a:lnSpc>
              <a:spcBef>
                <a:spcPts val="0"/>
              </a:spcBef>
              <a:defRPr sz="900">
                <a:solidFill>
                  <a:srgbClr val="262626">
                    <a:alpha val="80000"/>
                  </a:srgbClr>
                </a:solidFill>
              </a:defRPr>
            </a:lvl2pPr>
            <a:lvl3pPr>
              <a:lnSpc>
                <a:spcPct val="145000"/>
              </a:lnSpc>
              <a:spcBef>
                <a:spcPts val="0"/>
              </a:spcBef>
              <a:defRPr sz="900">
                <a:solidFill>
                  <a:srgbClr val="262626">
                    <a:alpha val="80000"/>
                  </a:srgbClr>
                </a:solidFill>
              </a:defRPr>
            </a:lvl3pPr>
            <a:lvl4pPr>
              <a:lnSpc>
                <a:spcPct val="145000"/>
              </a:lnSpc>
              <a:spcBef>
                <a:spcPts val="0"/>
              </a:spcBef>
              <a:defRPr sz="900">
                <a:solidFill>
                  <a:srgbClr val="262626">
                    <a:alpha val="80000"/>
                  </a:srgbClr>
                </a:solidFill>
              </a:defRPr>
            </a:lvl4pPr>
            <a:lvl5pPr>
              <a:lnSpc>
                <a:spcPct val="145000"/>
              </a:lnSpc>
              <a:spcBef>
                <a:spcPts val="0"/>
              </a:spcBef>
              <a:defRPr sz="900">
                <a:solidFill>
                  <a:srgbClr val="262626">
                    <a:alpha val="80000"/>
                  </a:srgbClr>
                </a:solidFill>
              </a:defRPr>
            </a:lvl5pPr>
          </a:lstStyle>
          <a:p>
            <a:pPr/>
            <a:r>
              <a:t>Write text here</a:t>
            </a:r>
          </a:p>
          <a:p>
            <a:pPr lvl="1"/>
            <a:r>
              <a:t/>
            </a:r>
          </a:p>
          <a:p>
            <a:pPr lvl="2"/>
            <a:r>
              <a:t/>
            </a:r>
          </a:p>
          <a:p>
            <a:pPr lvl="3"/>
            <a:r>
              <a:t/>
            </a:r>
          </a:p>
          <a:p>
            <a:pPr lvl="4"/>
            <a:r>
              <a:t/>
            </a:r>
          </a:p>
        </p:txBody>
      </p:sp>
      <p:sp>
        <p:nvSpPr>
          <p:cNvPr id="74" name="Текст 7"/>
          <p:cNvSpPr/>
          <p:nvPr>
            <p:ph type="body" sz="quarter" idx="22" hasCustomPrompt="1"/>
          </p:nvPr>
        </p:nvSpPr>
        <p:spPr>
          <a:xfrm>
            <a:off x="571500" y="1257299"/>
            <a:ext cx="2244516"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Tree>
  </p:cSld>
  <p:clrMapOvr>
    <a:masterClrMapping/>
  </p:clrMapOvr>
  <p:transition xmlns:p14="http://schemas.microsoft.com/office/powerpoint/2010/main" spd="med" advClick="1"/>
</p:sldLayout>
</file>

<file path=ppt/slideLayouts/slideLayout5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49">
    <p:spTree>
      <p:nvGrpSpPr>
        <p:cNvPr id="1" name=""/>
        <p:cNvGrpSpPr/>
        <p:nvPr/>
      </p:nvGrpSpPr>
      <p:grpSpPr>
        <a:xfrm>
          <a:off x="0" y="0"/>
          <a:ext cx="0" cy="0"/>
          <a:chOff x="0" y="0"/>
          <a:chExt cx="0" cy="0"/>
        </a:xfrm>
      </p:grpSpPr>
      <p:sp>
        <p:nvSpPr>
          <p:cNvPr id="85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85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858" name="Рисунок 13"/>
          <p:cNvSpPr/>
          <p:nvPr>
            <p:ph type="pic" idx="21"/>
          </p:nvPr>
        </p:nvSpPr>
        <p:spPr>
          <a:xfrm>
            <a:off x="4985727" y="2116666"/>
            <a:ext cx="5651661" cy="5708377"/>
          </a:xfrm>
          <a:prstGeom prst="rect">
            <a:avLst/>
          </a:prstGeom>
        </p:spPr>
        <p:txBody>
          <a:bodyPr lIns="91439" tIns="45719" rIns="91439" bIns="45719">
            <a:noAutofit/>
          </a:bodyPr>
          <a:lstStyle/>
          <a:p>
            <a:pPr/>
          </a:p>
        </p:txBody>
      </p:sp>
      <p:sp>
        <p:nvSpPr>
          <p:cNvPr id="859"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860"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861" name="Текст 7"/>
          <p:cNvSpPr/>
          <p:nvPr>
            <p:ph type="body" sz="quarter" idx="22"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862" name="Текст 7"/>
          <p:cNvSpPr/>
          <p:nvPr>
            <p:ph type="body" sz="quarter" idx="23" hasCustomPrompt="1"/>
          </p:nvPr>
        </p:nvSpPr>
        <p:spPr>
          <a:xfrm>
            <a:off x="1293079" y="5622663"/>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863" name="Текст 7"/>
          <p:cNvSpPr/>
          <p:nvPr>
            <p:ph type="body" sz="quarter" idx="24" hasCustomPrompt="1"/>
          </p:nvPr>
        </p:nvSpPr>
        <p:spPr>
          <a:xfrm>
            <a:off x="1658009" y="5622663"/>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864" name="Текст 7"/>
          <p:cNvSpPr/>
          <p:nvPr>
            <p:ph type="body" sz="quarter" idx="25" hasCustomPrompt="1"/>
          </p:nvPr>
        </p:nvSpPr>
        <p:spPr>
          <a:xfrm>
            <a:off x="2022938" y="5622663"/>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8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0">
    <p:spTree>
      <p:nvGrpSpPr>
        <p:cNvPr id="1" name=""/>
        <p:cNvGrpSpPr/>
        <p:nvPr/>
      </p:nvGrpSpPr>
      <p:grpSpPr>
        <a:xfrm>
          <a:off x="0" y="0"/>
          <a:ext cx="0" cy="0"/>
          <a:chOff x="0" y="0"/>
          <a:chExt cx="0" cy="0"/>
        </a:xfrm>
      </p:grpSpPr>
      <p:sp>
        <p:nvSpPr>
          <p:cNvPr id="87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87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874" name="Рисунок 4"/>
          <p:cNvSpPr/>
          <p:nvPr>
            <p:ph type="pic" sz="quarter" idx="21"/>
          </p:nvPr>
        </p:nvSpPr>
        <p:spPr>
          <a:xfrm>
            <a:off x="5112432" y="3251694"/>
            <a:ext cx="1080261" cy="902516"/>
          </a:xfrm>
          <a:prstGeom prst="rect">
            <a:avLst/>
          </a:prstGeom>
        </p:spPr>
        <p:txBody>
          <a:bodyPr lIns="91439" tIns="45719" rIns="91439" bIns="45719">
            <a:noAutofit/>
          </a:bodyPr>
          <a:lstStyle/>
          <a:p>
            <a:pPr/>
          </a:p>
        </p:txBody>
      </p:sp>
      <p:sp>
        <p:nvSpPr>
          <p:cNvPr id="875" name="Рисунок 4"/>
          <p:cNvSpPr/>
          <p:nvPr>
            <p:ph type="pic" sz="quarter" idx="22"/>
          </p:nvPr>
        </p:nvSpPr>
        <p:spPr>
          <a:xfrm>
            <a:off x="6733423" y="3251694"/>
            <a:ext cx="1079359" cy="902516"/>
          </a:xfrm>
          <a:prstGeom prst="rect">
            <a:avLst/>
          </a:prstGeom>
        </p:spPr>
        <p:txBody>
          <a:bodyPr lIns="91439" tIns="45719" rIns="91439" bIns="45719">
            <a:noAutofit/>
          </a:bodyPr>
          <a:lstStyle/>
          <a:p>
            <a:pPr/>
          </a:p>
        </p:txBody>
      </p:sp>
      <p:sp>
        <p:nvSpPr>
          <p:cNvPr id="876" name="Рисунок 4"/>
          <p:cNvSpPr/>
          <p:nvPr>
            <p:ph type="pic" sz="quarter" idx="23"/>
          </p:nvPr>
        </p:nvSpPr>
        <p:spPr>
          <a:xfrm>
            <a:off x="5112432" y="4335188"/>
            <a:ext cx="1080261" cy="901720"/>
          </a:xfrm>
          <a:prstGeom prst="rect">
            <a:avLst/>
          </a:prstGeom>
        </p:spPr>
        <p:txBody>
          <a:bodyPr lIns="91439" tIns="45719" rIns="91439" bIns="45719">
            <a:noAutofit/>
          </a:bodyPr>
          <a:lstStyle/>
          <a:p>
            <a:pPr/>
          </a:p>
        </p:txBody>
      </p:sp>
      <p:sp>
        <p:nvSpPr>
          <p:cNvPr id="877" name="Рисунок 4"/>
          <p:cNvSpPr/>
          <p:nvPr>
            <p:ph type="pic" sz="quarter" idx="24"/>
          </p:nvPr>
        </p:nvSpPr>
        <p:spPr>
          <a:xfrm>
            <a:off x="6733426" y="4335184"/>
            <a:ext cx="1079358" cy="901720"/>
          </a:xfrm>
          <a:prstGeom prst="rect">
            <a:avLst/>
          </a:prstGeom>
        </p:spPr>
        <p:txBody>
          <a:bodyPr lIns="91439" tIns="45719" rIns="91439" bIns="45719">
            <a:noAutofit/>
          </a:bodyPr>
          <a:lstStyle/>
          <a:p>
            <a:pPr/>
          </a:p>
        </p:txBody>
      </p:sp>
      <p:sp>
        <p:nvSpPr>
          <p:cNvPr id="878"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879"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880" name="Текст 7"/>
          <p:cNvSpPr/>
          <p:nvPr>
            <p:ph type="body" sz="quarter" idx="25"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881" name="Рисунок 13"/>
          <p:cNvSpPr/>
          <p:nvPr>
            <p:ph type="pic" idx="26"/>
          </p:nvPr>
        </p:nvSpPr>
        <p:spPr>
          <a:xfrm>
            <a:off x="4985727" y="-4580467"/>
            <a:ext cx="5651661" cy="5708377"/>
          </a:xfrm>
          <a:prstGeom prst="rect">
            <a:avLst/>
          </a:prstGeom>
        </p:spPr>
        <p:txBody>
          <a:bodyPr lIns="91439" tIns="45719" rIns="91439" bIns="45719">
            <a:noAutofit/>
          </a:bodyPr>
          <a:lstStyle/>
          <a:p>
            <a:pPr/>
          </a:p>
        </p:txBody>
      </p:sp>
      <p:sp>
        <p:nvSpPr>
          <p:cNvPr id="882" name="Slide Number"/>
          <p:cNvSpPr txBox="1"/>
          <p:nvPr>
            <p:ph type="sldNum" sz="quarter" idx="2"/>
          </p:nvPr>
        </p:nvSpPr>
        <p:spPr>
          <a:xfrm>
            <a:off x="6553200" y="6172200"/>
            <a:ext cx="2133600" cy="368301"/>
          </a:xfrm>
          <a:prstGeom prst="rect">
            <a:avLst/>
          </a:prstGeom>
        </p:spPr>
        <p:txBody>
          <a:bodyPr/>
          <a:lstStyle>
            <a:lvl1pPr algn="l">
              <a:defRPr>
                <a:latin typeface="Work Sans ExtraBold"/>
                <a:ea typeface="Work Sans ExtraBold"/>
                <a:cs typeface="Work Sans ExtraBold"/>
                <a:sym typeface="Work Sans ExtraBol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1">
    <p:spTree>
      <p:nvGrpSpPr>
        <p:cNvPr id="1" name=""/>
        <p:cNvGrpSpPr/>
        <p:nvPr/>
      </p:nvGrpSpPr>
      <p:grpSpPr>
        <a:xfrm>
          <a:off x="0" y="0"/>
          <a:ext cx="0" cy="0"/>
          <a:chOff x="0" y="0"/>
          <a:chExt cx="0" cy="0"/>
        </a:xfrm>
      </p:grpSpPr>
      <p:sp>
        <p:nvSpPr>
          <p:cNvPr id="88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89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891" name="Прямоугольник 24"/>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892" name="Title here"/>
          <p:cNvSpPr txBox="1"/>
          <p:nvPr>
            <p:ph type="title" hasCustomPrompt="1"/>
          </p:nvPr>
        </p:nvSpPr>
        <p:spPr>
          <a:xfrm>
            <a:off x="3107532" y="1915204"/>
            <a:ext cx="4750595" cy="875625"/>
          </a:xfrm>
          <a:prstGeom prst="rect">
            <a:avLst/>
          </a:prstGeom>
        </p:spPr>
        <p:txBody>
          <a:bodyPr/>
          <a:lstStyle>
            <a:lvl1pPr algn="l">
              <a:lnSpc>
                <a:spcPct val="80000"/>
              </a:lnSpc>
            </a:lvl1pPr>
          </a:lstStyle>
          <a:p>
            <a:pPr/>
            <a:r>
              <a:t>Title here</a:t>
            </a:r>
          </a:p>
        </p:txBody>
      </p:sp>
      <p:sp>
        <p:nvSpPr>
          <p:cNvPr id="893" name="Slide Number"/>
          <p:cNvSpPr txBox="1"/>
          <p:nvPr>
            <p:ph type="sldNum" sz="quarter" idx="2"/>
          </p:nvPr>
        </p:nvSpPr>
        <p:spPr>
          <a:prstGeom prst="rect">
            <a:avLst/>
          </a:prstGeom>
        </p:spPr>
        <p:txBody>
          <a:bodyPr/>
          <a:lstStyle/>
          <a:p>
            <a:pPr/>
            <a:fld id="{86CB4B4D-7CA3-9044-876B-883B54F8677D}" type="slidenum"/>
          </a:p>
        </p:txBody>
      </p:sp>
      <p:sp>
        <p:nvSpPr>
          <p:cNvPr id="894" name="Body Level One…"/>
          <p:cNvSpPr txBox="1"/>
          <p:nvPr>
            <p:ph type="body" sz="quarter" idx="1" hasCustomPrompt="1"/>
          </p:nvPr>
        </p:nvSpPr>
        <p:spPr>
          <a:xfrm>
            <a:off x="1285877" y="1915204"/>
            <a:ext cx="1427507" cy="2282245"/>
          </a:xfrm>
          <a:prstGeom prst="rect">
            <a:avLst/>
          </a:prstGeom>
        </p:spPr>
        <p:txBody>
          <a:bodyPr/>
          <a:lstStyle>
            <a:lvl1pPr algn="ctr">
              <a:lnSpc>
                <a:spcPct val="145000"/>
              </a:lnSpc>
              <a:spcBef>
                <a:spcPts val="0"/>
              </a:spcBef>
              <a:defRPr sz="10300">
                <a:solidFill>
                  <a:schemeClr val="accent1"/>
                </a:solidFill>
                <a:latin typeface="fontello"/>
                <a:ea typeface="fontello"/>
                <a:cs typeface="fontello"/>
                <a:sym typeface="fontello"/>
              </a:defRPr>
            </a:lvl1pPr>
            <a:lvl2pPr algn="ctr">
              <a:lnSpc>
                <a:spcPct val="145000"/>
              </a:lnSpc>
              <a:spcBef>
                <a:spcPts val="0"/>
              </a:spcBef>
              <a:defRPr sz="10300">
                <a:solidFill>
                  <a:schemeClr val="accent1"/>
                </a:solidFill>
                <a:latin typeface="fontello"/>
                <a:ea typeface="fontello"/>
                <a:cs typeface="fontello"/>
                <a:sym typeface="fontello"/>
              </a:defRPr>
            </a:lvl2pPr>
            <a:lvl3pPr algn="ctr">
              <a:lnSpc>
                <a:spcPct val="145000"/>
              </a:lnSpc>
              <a:spcBef>
                <a:spcPts val="0"/>
              </a:spcBef>
              <a:defRPr sz="10300">
                <a:solidFill>
                  <a:schemeClr val="accent1"/>
                </a:solidFill>
                <a:latin typeface="fontello"/>
                <a:ea typeface="fontello"/>
                <a:cs typeface="fontello"/>
                <a:sym typeface="fontello"/>
              </a:defRPr>
            </a:lvl3pPr>
            <a:lvl4pPr algn="ctr">
              <a:lnSpc>
                <a:spcPct val="145000"/>
              </a:lnSpc>
              <a:spcBef>
                <a:spcPts val="0"/>
              </a:spcBef>
              <a:defRPr sz="10300">
                <a:solidFill>
                  <a:schemeClr val="accent1"/>
                </a:solidFill>
                <a:latin typeface="fontello"/>
                <a:ea typeface="fontello"/>
                <a:cs typeface="fontello"/>
                <a:sym typeface="fontello"/>
              </a:defRPr>
            </a:lvl4pPr>
            <a:lvl5pPr algn="ctr">
              <a:lnSpc>
                <a:spcPct val="145000"/>
              </a:lnSpc>
              <a:spcBef>
                <a:spcPts val="0"/>
              </a:spcBef>
              <a:defRPr sz="10300">
                <a:solidFill>
                  <a:schemeClr val="accent1"/>
                </a:solidFill>
                <a:latin typeface="fontello"/>
                <a:ea typeface="fontello"/>
                <a:cs typeface="fontello"/>
                <a:sym typeface="fontello"/>
              </a:defRPr>
            </a:lvl5pPr>
          </a:lstStyle>
          <a:p>
            <a:pPr/>
            <a:r>
              <a:t></a:t>
            </a:r>
          </a:p>
          <a:p>
            <a:pPr lvl="1"/>
            <a:r>
              <a:t/>
            </a:r>
          </a:p>
          <a:p>
            <a:pPr lvl="2"/>
            <a:r>
              <a:t/>
            </a:r>
          </a:p>
          <a:p>
            <a:pPr lvl="3"/>
            <a:r>
              <a:t/>
            </a:r>
          </a:p>
          <a:p>
            <a:pPr lvl="4"/>
            <a:r>
              <a:t/>
            </a:r>
          </a:p>
        </p:txBody>
      </p:sp>
      <p:sp>
        <p:nvSpPr>
          <p:cNvPr id="895" name="Текст 7"/>
          <p:cNvSpPr/>
          <p:nvPr>
            <p:ph type="body" sz="quarter" idx="21" hasCustomPrompt="1"/>
          </p:nvPr>
        </p:nvSpPr>
        <p:spPr>
          <a:xfrm>
            <a:off x="3107531" y="2790826"/>
            <a:ext cx="4750596" cy="1406622"/>
          </a:xfrm>
          <a:prstGeom prst="rect">
            <a:avLst/>
          </a:prstGeom>
        </p:spPr>
        <p:txBody>
          <a:bodyPr/>
          <a:lstStyle>
            <a:lvl1pPr>
              <a:lnSpc>
                <a:spcPct val="145000"/>
              </a:lnSpc>
              <a:spcBef>
                <a:spcPts val="0"/>
              </a:spcBef>
              <a:defRPr sz="9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5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2">
    <p:spTree>
      <p:nvGrpSpPr>
        <p:cNvPr id="1" name=""/>
        <p:cNvGrpSpPr/>
        <p:nvPr/>
      </p:nvGrpSpPr>
      <p:grpSpPr>
        <a:xfrm>
          <a:off x="0" y="0"/>
          <a:ext cx="0" cy="0"/>
          <a:chOff x="0" y="0"/>
          <a:chExt cx="0" cy="0"/>
        </a:xfrm>
      </p:grpSpPr>
      <p:sp>
        <p:nvSpPr>
          <p:cNvPr id="90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0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04" name="Прямоугольник 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905" name="Title here"/>
          <p:cNvSpPr txBox="1"/>
          <p:nvPr>
            <p:ph type="title" hasCustomPrompt="1"/>
          </p:nvPr>
        </p:nvSpPr>
        <p:spPr>
          <a:xfrm>
            <a:off x="2203073" y="3435891"/>
            <a:ext cx="4750595" cy="875624"/>
          </a:xfrm>
          <a:prstGeom prst="rect">
            <a:avLst/>
          </a:prstGeom>
        </p:spPr>
        <p:txBody>
          <a:bodyPr/>
          <a:lstStyle>
            <a:lvl1pPr>
              <a:lnSpc>
                <a:spcPct val="80000"/>
              </a:lnSpc>
            </a:lvl1pPr>
          </a:lstStyle>
          <a:p>
            <a:pPr/>
            <a:r>
              <a:t>Title here</a:t>
            </a:r>
          </a:p>
        </p:txBody>
      </p:sp>
      <p:sp>
        <p:nvSpPr>
          <p:cNvPr id="906" name="Slide Number"/>
          <p:cNvSpPr txBox="1"/>
          <p:nvPr>
            <p:ph type="sldNum" sz="quarter" idx="2"/>
          </p:nvPr>
        </p:nvSpPr>
        <p:spPr>
          <a:prstGeom prst="rect">
            <a:avLst/>
          </a:prstGeom>
        </p:spPr>
        <p:txBody>
          <a:bodyPr/>
          <a:lstStyle/>
          <a:p>
            <a:pPr/>
            <a:fld id="{86CB4B4D-7CA3-9044-876B-883B54F8677D}" type="slidenum"/>
          </a:p>
        </p:txBody>
      </p:sp>
      <p:sp>
        <p:nvSpPr>
          <p:cNvPr id="907" name="Body Level One…"/>
          <p:cNvSpPr txBox="1"/>
          <p:nvPr>
            <p:ph type="body" sz="quarter" idx="1" hasCustomPrompt="1"/>
          </p:nvPr>
        </p:nvSpPr>
        <p:spPr>
          <a:xfrm>
            <a:off x="3848308" y="2562225"/>
            <a:ext cx="1427508" cy="866776"/>
          </a:xfrm>
          <a:prstGeom prst="rect">
            <a:avLst/>
          </a:prstGeom>
        </p:spPr>
        <p:txBody>
          <a:bodyPr/>
          <a:lstStyle>
            <a:lvl1pPr algn="ctr">
              <a:lnSpc>
                <a:spcPct val="145000"/>
              </a:lnSpc>
              <a:spcBef>
                <a:spcPts val="0"/>
              </a:spcBef>
              <a:defRPr sz="10300">
                <a:solidFill>
                  <a:schemeClr val="accent1"/>
                </a:solidFill>
                <a:latin typeface="fontello"/>
                <a:ea typeface="fontello"/>
                <a:cs typeface="fontello"/>
                <a:sym typeface="fontello"/>
              </a:defRPr>
            </a:lvl1pPr>
            <a:lvl2pPr algn="ctr">
              <a:lnSpc>
                <a:spcPct val="145000"/>
              </a:lnSpc>
              <a:spcBef>
                <a:spcPts val="0"/>
              </a:spcBef>
              <a:defRPr sz="10300">
                <a:solidFill>
                  <a:schemeClr val="accent1"/>
                </a:solidFill>
                <a:latin typeface="fontello"/>
                <a:ea typeface="fontello"/>
                <a:cs typeface="fontello"/>
                <a:sym typeface="fontello"/>
              </a:defRPr>
            </a:lvl2pPr>
            <a:lvl3pPr algn="ctr">
              <a:lnSpc>
                <a:spcPct val="145000"/>
              </a:lnSpc>
              <a:spcBef>
                <a:spcPts val="0"/>
              </a:spcBef>
              <a:defRPr sz="10300">
                <a:solidFill>
                  <a:schemeClr val="accent1"/>
                </a:solidFill>
                <a:latin typeface="fontello"/>
                <a:ea typeface="fontello"/>
                <a:cs typeface="fontello"/>
                <a:sym typeface="fontello"/>
              </a:defRPr>
            </a:lvl3pPr>
            <a:lvl4pPr algn="ctr">
              <a:lnSpc>
                <a:spcPct val="145000"/>
              </a:lnSpc>
              <a:spcBef>
                <a:spcPts val="0"/>
              </a:spcBef>
              <a:defRPr sz="10300">
                <a:solidFill>
                  <a:schemeClr val="accent1"/>
                </a:solidFill>
                <a:latin typeface="fontello"/>
                <a:ea typeface="fontello"/>
                <a:cs typeface="fontello"/>
                <a:sym typeface="fontello"/>
              </a:defRPr>
            </a:lvl4pPr>
            <a:lvl5pPr algn="ctr">
              <a:lnSpc>
                <a:spcPct val="145000"/>
              </a:lnSpc>
              <a:spcBef>
                <a:spcPts val="0"/>
              </a:spcBef>
              <a:defRPr sz="10300">
                <a:solidFill>
                  <a:schemeClr val="accent1"/>
                </a:solidFill>
                <a:latin typeface="fontello"/>
                <a:ea typeface="fontello"/>
                <a:cs typeface="fontello"/>
                <a:sym typeface="fontello"/>
              </a:defRPr>
            </a:lvl5pPr>
          </a:lstStyle>
          <a:p>
            <a:pPr/>
            <a:r>
              <a:t></a:t>
            </a:r>
          </a:p>
          <a:p>
            <a:pPr lvl="1"/>
            <a:r>
              <a:t/>
            </a:r>
          </a:p>
          <a:p>
            <a:pPr lvl="2"/>
            <a:r>
              <a:t/>
            </a:r>
          </a:p>
          <a:p>
            <a:pPr lvl="3"/>
            <a:r>
              <a:t/>
            </a:r>
          </a:p>
          <a:p>
            <a:pPr lvl="4"/>
            <a:r>
              <a:t/>
            </a:r>
          </a:p>
        </p:txBody>
      </p:sp>
      <p:sp>
        <p:nvSpPr>
          <p:cNvPr id="908" name="Текст 7"/>
          <p:cNvSpPr/>
          <p:nvPr>
            <p:ph type="body" sz="quarter" idx="21" hasCustomPrompt="1"/>
          </p:nvPr>
        </p:nvSpPr>
        <p:spPr>
          <a:xfrm>
            <a:off x="2203073" y="4311513"/>
            <a:ext cx="4750595" cy="1289190"/>
          </a:xfrm>
          <a:prstGeom prst="rect">
            <a:avLst/>
          </a:prstGeom>
        </p:spPr>
        <p:txBody>
          <a:bodyPr/>
          <a:lstStyle>
            <a:lvl1pPr algn="ctr">
              <a:lnSpc>
                <a:spcPct val="145000"/>
              </a:lnSpc>
              <a:spcBef>
                <a:spcPts val="0"/>
              </a:spcBef>
              <a:defRPr sz="9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5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3">
    <p:spTree>
      <p:nvGrpSpPr>
        <p:cNvPr id="1" name=""/>
        <p:cNvGrpSpPr/>
        <p:nvPr/>
      </p:nvGrpSpPr>
      <p:grpSpPr>
        <a:xfrm>
          <a:off x="0" y="0"/>
          <a:ext cx="0" cy="0"/>
          <a:chOff x="0" y="0"/>
          <a:chExt cx="0" cy="0"/>
        </a:xfrm>
      </p:grpSpPr>
      <p:sp>
        <p:nvSpPr>
          <p:cNvPr id="91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1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17" name="Прямоугольник 11"/>
          <p:cNvSpPr/>
          <p:nvPr/>
        </p:nvSpPr>
        <p:spPr>
          <a:xfrm>
            <a:off x="0" y="2118"/>
            <a:ext cx="4572000" cy="6858001"/>
          </a:xfrm>
          <a:prstGeom prst="rect">
            <a:avLst/>
          </a:prstGeom>
          <a:solidFill>
            <a:srgbClr val="262626"/>
          </a:solidFill>
          <a:ln w="12700">
            <a:miter lim="400000"/>
          </a:ln>
        </p:spPr>
        <p:txBody>
          <a:bodyPr lIns="45719" rIns="45719" anchor="ctr"/>
          <a:lstStyle/>
          <a:p>
            <a:pPr algn="ctr">
              <a:defRPr sz="1300">
                <a:solidFill>
                  <a:srgbClr val="FFFFFF"/>
                </a:solidFill>
              </a:defRPr>
            </a:pPr>
          </a:p>
        </p:txBody>
      </p:sp>
      <p:sp>
        <p:nvSpPr>
          <p:cNvPr id="918" name="Slide Number"/>
          <p:cNvSpPr txBox="1"/>
          <p:nvPr>
            <p:ph type="sldNum" sz="quarter" idx="2"/>
          </p:nvPr>
        </p:nvSpPr>
        <p:spPr>
          <a:prstGeom prst="rect">
            <a:avLst/>
          </a:prstGeom>
        </p:spPr>
        <p:txBody>
          <a:bodyPr/>
          <a:lstStyle/>
          <a:p>
            <a:pPr/>
            <a:fld id="{86CB4B4D-7CA3-9044-876B-883B54F8677D}" type="slidenum"/>
          </a:p>
        </p:txBody>
      </p:sp>
      <p:sp>
        <p:nvSpPr>
          <p:cNvPr id="919" name="Рисунок 185"/>
          <p:cNvSpPr/>
          <p:nvPr>
            <p:ph type="pic" sz="quarter" idx="21"/>
          </p:nvPr>
        </p:nvSpPr>
        <p:spPr>
          <a:xfrm>
            <a:off x="4016464" y="3246677"/>
            <a:ext cx="555441" cy="547449"/>
          </a:xfrm>
          <a:prstGeom prst="rect">
            <a:avLst/>
          </a:prstGeom>
        </p:spPr>
        <p:txBody>
          <a:bodyPr lIns="91439" tIns="45719" rIns="91439" bIns="45719">
            <a:noAutofit/>
          </a:bodyPr>
          <a:lstStyle/>
          <a:p>
            <a:pPr/>
          </a:p>
        </p:txBody>
      </p:sp>
      <p:sp>
        <p:nvSpPr>
          <p:cNvPr id="920" name="Рисунок 188"/>
          <p:cNvSpPr/>
          <p:nvPr>
            <p:ph type="pic" sz="quarter" idx="22"/>
          </p:nvPr>
        </p:nvSpPr>
        <p:spPr>
          <a:xfrm>
            <a:off x="4573192" y="3252899"/>
            <a:ext cx="462363" cy="530009"/>
          </a:xfrm>
          <a:prstGeom prst="rect">
            <a:avLst/>
          </a:prstGeom>
        </p:spPr>
        <p:txBody>
          <a:bodyPr lIns="91439" tIns="45719" rIns="91439" bIns="45719">
            <a:noAutofit/>
          </a:bodyPr>
          <a:lstStyle/>
          <a:p>
            <a:pPr/>
          </a:p>
        </p:txBody>
      </p:sp>
      <p:sp>
        <p:nvSpPr>
          <p:cNvPr id="921" name="Body Level One…"/>
          <p:cNvSpPr txBox="1"/>
          <p:nvPr>
            <p:ph type="body" sz="half" idx="1" hasCustomPrompt="1"/>
          </p:nvPr>
        </p:nvSpPr>
        <p:spPr>
          <a:xfrm>
            <a:off x="571500" y="1279262"/>
            <a:ext cx="3458767" cy="4321439"/>
          </a:xfrm>
          <a:prstGeom prst="rect">
            <a:avLst/>
          </a:prstGeom>
        </p:spPr>
        <p:txBody>
          <a:bodyPr anchor="ctr"/>
          <a:lstStyle>
            <a:lvl1pPr algn="ctr">
              <a:lnSpc>
                <a:spcPct val="145000"/>
              </a:lnSpc>
              <a:spcBef>
                <a:spcPts val="0"/>
              </a:spcBef>
              <a:defRPr sz="6000">
                <a:solidFill>
                  <a:srgbClr val="EAEAEA"/>
                </a:solidFill>
                <a:latin typeface="Montserrat Bold"/>
                <a:ea typeface="Montserrat Bold"/>
                <a:cs typeface="Montserrat Bold"/>
                <a:sym typeface="Montserrat Bold"/>
              </a:defRPr>
            </a:lvl1pPr>
            <a:lvl2pPr algn="ctr">
              <a:lnSpc>
                <a:spcPct val="145000"/>
              </a:lnSpc>
              <a:spcBef>
                <a:spcPts val="0"/>
              </a:spcBef>
              <a:defRPr sz="6000">
                <a:solidFill>
                  <a:srgbClr val="EAEAEA"/>
                </a:solidFill>
                <a:latin typeface="Montserrat Bold"/>
                <a:ea typeface="Montserrat Bold"/>
                <a:cs typeface="Montserrat Bold"/>
                <a:sym typeface="Montserrat Bold"/>
              </a:defRPr>
            </a:lvl2pPr>
            <a:lvl3pPr algn="ctr">
              <a:lnSpc>
                <a:spcPct val="145000"/>
              </a:lnSpc>
              <a:spcBef>
                <a:spcPts val="0"/>
              </a:spcBef>
              <a:defRPr sz="6000">
                <a:solidFill>
                  <a:srgbClr val="EAEAEA"/>
                </a:solidFill>
                <a:latin typeface="Montserrat Bold"/>
                <a:ea typeface="Montserrat Bold"/>
                <a:cs typeface="Montserrat Bold"/>
                <a:sym typeface="Montserrat Bold"/>
              </a:defRPr>
            </a:lvl3pPr>
            <a:lvl4pPr algn="ctr">
              <a:lnSpc>
                <a:spcPct val="145000"/>
              </a:lnSpc>
              <a:spcBef>
                <a:spcPts val="0"/>
              </a:spcBef>
              <a:defRPr sz="6000">
                <a:solidFill>
                  <a:srgbClr val="EAEAEA"/>
                </a:solidFill>
                <a:latin typeface="Montserrat Bold"/>
                <a:ea typeface="Montserrat Bold"/>
                <a:cs typeface="Montserrat Bold"/>
                <a:sym typeface="Montserrat Bold"/>
              </a:defRPr>
            </a:lvl4pPr>
            <a:lvl5pPr algn="ctr">
              <a:lnSpc>
                <a:spcPct val="145000"/>
              </a:lnSpc>
              <a:spcBef>
                <a:spcPts val="0"/>
              </a:spcBef>
              <a:defRPr sz="6000">
                <a:solidFill>
                  <a:srgbClr val="EAEAEA"/>
                </a:solidFill>
                <a:latin typeface="Montserrat Bold"/>
                <a:ea typeface="Montserrat Bold"/>
                <a:cs typeface="Montserrat Bold"/>
                <a:sym typeface="Montserrat Bold"/>
              </a:defRPr>
            </a:lvl5pPr>
          </a:lstStyle>
          <a:p>
            <a:pPr/>
            <a:r>
              <a:t>YES</a:t>
            </a:r>
          </a:p>
          <a:p>
            <a:pPr lvl="1"/>
            <a:r>
              <a:t/>
            </a:r>
          </a:p>
          <a:p>
            <a:pPr lvl="2"/>
            <a:r>
              <a:t/>
            </a:r>
          </a:p>
          <a:p>
            <a:pPr lvl="3"/>
            <a:r>
              <a:t/>
            </a:r>
          </a:p>
          <a:p>
            <a:pPr lvl="4"/>
            <a:r>
              <a:t/>
            </a:r>
          </a:p>
        </p:txBody>
      </p:sp>
      <p:sp>
        <p:nvSpPr>
          <p:cNvPr id="922" name="Текст 7"/>
          <p:cNvSpPr/>
          <p:nvPr>
            <p:ph type="body" sz="half" idx="23" hasCustomPrompt="1"/>
          </p:nvPr>
        </p:nvSpPr>
        <p:spPr>
          <a:xfrm>
            <a:off x="5086351" y="1279261"/>
            <a:ext cx="3481713" cy="4321440"/>
          </a:xfrm>
          <a:prstGeom prst="rect">
            <a:avLst/>
          </a:prstGeom>
        </p:spPr>
        <p:txBody>
          <a:bodyPr anchor="ctr"/>
          <a:lstStyle>
            <a:lvl1pPr algn="ctr">
              <a:lnSpc>
                <a:spcPct val="145000"/>
              </a:lnSpc>
              <a:spcBef>
                <a:spcPts val="0"/>
              </a:spcBef>
              <a:defRPr sz="6000">
                <a:latin typeface="Montserrat Bold"/>
                <a:ea typeface="Montserrat Bold"/>
                <a:cs typeface="Montserrat Bold"/>
                <a:sym typeface="Montserrat Bold"/>
              </a:defRPr>
            </a:lvl1pPr>
          </a:lstStyle>
          <a:p>
            <a:pPr/>
            <a:r>
              <a:t>NO</a:t>
            </a:r>
          </a:p>
        </p:txBody>
      </p:sp>
    </p:spTree>
  </p:cSld>
  <p:clrMapOvr>
    <a:masterClrMapping/>
  </p:clrMapOvr>
  <p:transition xmlns:p14="http://schemas.microsoft.com/office/powerpoint/2010/main" spd="med" advClick="1"/>
</p:sldLayout>
</file>

<file path=ppt/slideLayouts/slideLayout5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4">
    <p:spTree>
      <p:nvGrpSpPr>
        <p:cNvPr id="1" name=""/>
        <p:cNvGrpSpPr/>
        <p:nvPr/>
      </p:nvGrpSpPr>
      <p:grpSpPr>
        <a:xfrm>
          <a:off x="0" y="0"/>
          <a:ext cx="0" cy="0"/>
          <a:chOff x="0" y="0"/>
          <a:chExt cx="0" cy="0"/>
        </a:xfrm>
      </p:grpSpPr>
      <p:sp>
        <p:nvSpPr>
          <p:cNvPr id="92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3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31" name="Прямоугольник 11"/>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932" name="Рисунок 4"/>
          <p:cNvSpPr/>
          <p:nvPr>
            <p:ph type="pic" idx="21"/>
          </p:nvPr>
        </p:nvSpPr>
        <p:spPr>
          <a:xfrm>
            <a:off x="2" y="0"/>
            <a:ext cx="9144000" cy="6858000"/>
          </a:xfrm>
          <a:prstGeom prst="rect">
            <a:avLst/>
          </a:prstGeom>
        </p:spPr>
        <p:txBody>
          <a:bodyPr lIns="91439" tIns="45719" rIns="91439" bIns="45719">
            <a:noAutofit/>
          </a:bodyPr>
          <a:lstStyle/>
          <a:p>
            <a:pPr/>
          </a:p>
        </p:txBody>
      </p:sp>
      <p:sp>
        <p:nvSpPr>
          <p:cNvPr id="933" name="Body Level One…"/>
          <p:cNvSpPr txBox="1"/>
          <p:nvPr>
            <p:ph type="body" sz="quarter" idx="1" hasCustomPrompt="1"/>
          </p:nvPr>
        </p:nvSpPr>
        <p:spPr>
          <a:xfrm>
            <a:off x="2658068" y="1279263"/>
            <a:ext cx="3797246" cy="723105"/>
          </a:xfrm>
          <a:prstGeom prst="rect">
            <a:avLst/>
          </a:prstGeom>
        </p:spPr>
        <p:txBody>
          <a:bodyPr anchor="ctr"/>
          <a:lstStyle>
            <a:lvl1pPr algn="ctr">
              <a:lnSpc>
                <a:spcPct val="145000"/>
              </a:lnSpc>
              <a:spcBef>
                <a:spcPts val="0"/>
              </a:spcBef>
              <a:defRPr sz="700">
                <a:solidFill>
                  <a:schemeClr val="accent1"/>
                </a:solidFill>
                <a:latin typeface="Montserrat Bold"/>
                <a:ea typeface="Montserrat Bold"/>
                <a:cs typeface="Montserrat Bold"/>
                <a:sym typeface="Montserrat Bold"/>
              </a:defRPr>
            </a:lvl1pPr>
            <a:lvl2pPr algn="ctr">
              <a:lnSpc>
                <a:spcPct val="145000"/>
              </a:lnSpc>
              <a:spcBef>
                <a:spcPts val="0"/>
              </a:spcBef>
              <a:defRPr sz="700">
                <a:solidFill>
                  <a:schemeClr val="accent1"/>
                </a:solidFill>
                <a:latin typeface="Montserrat Bold"/>
                <a:ea typeface="Montserrat Bold"/>
                <a:cs typeface="Montserrat Bold"/>
                <a:sym typeface="Montserrat Bold"/>
              </a:defRPr>
            </a:lvl2pPr>
            <a:lvl3pPr algn="ctr">
              <a:lnSpc>
                <a:spcPct val="145000"/>
              </a:lnSpc>
              <a:spcBef>
                <a:spcPts val="0"/>
              </a:spcBef>
              <a:defRPr sz="700">
                <a:solidFill>
                  <a:schemeClr val="accent1"/>
                </a:solidFill>
                <a:latin typeface="Montserrat Bold"/>
                <a:ea typeface="Montserrat Bold"/>
                <a:cs typeface="Montserrat Bold"/>
                <a:sym typeface="Montserrat Bold"/>
              </a:defRPr>
            </a:lvl3pPr>
            <a:lvl4pPr algn="ctr">
              <a:lnSpc>
                <a:spcPct val="145000"/>
              </a:lnSpc>
              <a:spcBef>
                <a:spcPts val="0"/>
              </a:spcBef>
              <a:defRPr sz="700">
                <a:solidFill>
                  <a:schemeClr val="accent1"/>
                </a:solidFill>
                <a:latin typeface="Montserrat Bold"/>
                <a:ea typeface="Montserrat Bold"/>
                <a:cs typeface="Montserrat Bold"/>
                <a:sym typeface="Montserrat Bold"/>
              </a:defRPr>
            </a:lvl4pPr>
            <a:lvl5pPr algn="ct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934" name="TITLE HERE"/>
          <p:cNvSpPr txBox="1"/>
          <p:nvPr>
            <p:ph type="title" hasCustomPrompt="1"/>
          </p:nvPr>
        </p:nvSpPr>
        <p:spPr>
          <a:xfrm>
            <a:off x="1285877" y="2002368"/>
            <a:ext cx="6572250" cy="2931581"/>
          </a:xfrm>
          <a:prstGeom prst="rect">
            <a:avLst/>
          </a:prstGeom>
        </p:spPr>
        <p:txBody>
          <a:bodyPr/>
          <a:lstStyle>
            <a:lvl1pPr>
              <a:lnSpc>
                <a:spcPct val="100000"/>
              </a:lnSpc>
            </a:lvl1pPr>
          </a:lstStyle>
          <a:p>
            <a:pPr/>
            <a:r>
              <a:t>TITLE HERE</a:t>
            </a:r>
          </a:p>
        </p:txBody>
      </p:sp>
      <p:sp>
        <p:nvSpPr>
          <p:cNvPr id="9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5">
    <p:spTree>
      <p:nvGrpSpPr>
        <p:cNvPr id="1" name=""/>
        <p:cNvGrpSpPr/>
        <p:nvPr/>
      </p:nvGrpSpPr>
      <p:grpSpPr>
        <a:xfrm>
          <a:off x="0" y="0"/>
          <a:ext cx="0" cy="0"/>
          <a:chOff x="0" y="0"/>
          <a:chExt cx="0" cy="0"/>
        </a:xfrm>
      </p:grpSpPr>
      <p:sp>
        <p:nvSpPr>
          <p:cNvPr id="94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4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44" name="Прямоугольник 26"/>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945" name="Body Level One…"/>
          <p:cNvSpPr txBox="1"/>
          <p:nvPr>
            <p:ph type="body" sz="quarter" idx="1" hasCustomPrompt="1"/>
          </p:nvPr>
        </p:nvSpPr>
        <p:spPr>
          <a:xfrm>
            <a:off x="1285875" y="2781300"/>
            <a:ext cx="2085976" cy="2705100"/>
          </a:xfrm>
          <a:prstGeom prst="rect">
            <a:avLst/>
          </a:prstGeom>
        </p:spPr>
        <p:txBody>
          <a:bodyPr anchor="ctr"/>
          <a:lstStyle>
            <a:lvl1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5pPr>
          </a:lstStyle>
          <a:p>
            <a:pPr/>
            <a:r>
              <a:t>01</a:t>
            </a:r>
          </a:p>
          <a:p>
            <a:pPr lvl="1"/>
            <a:r>
              <a:t/>
            </a:r>
          </a:p>
          <a:p>
            <a:pPr lvl="2"/>
            <a:r>
              <a:t/>
            </a:r>
          </a:p>
          <a:p>
            <a:pPr lvl="3"/>
            <a:r>
              <a:t/>
            </a:r>
          </a:p>
          <a:p>
            <a:pPr lvl="4"/>
            <a:r>
              <a:t/>
            </a:r>
          </a:p>
        </p:txBody>
      </p:sp>
      <p:sp>
        <p:nvSpPr>
          <p:cNvPr id="946" name="Текст 7"/>
          <p:cNvSpPr/>
          <p:nvPr>
            <p:ph type="body" sz="quarter" idx="21" hasCustomPrompt="1"/>
          </p:nvPr>
        </p:nvSpPr>
        <p:spPr>
          <a:xfrm>
            <a:off x="3514726" y="2781300"/>
            <a:ext cx="2114552" cy="2705100"/>
          </a:xfrm>
          <a:prstGeom prst="rect">
            <a:avLst/>
          </a:prstGeom>
        </p:spPr>
        <p:txBody>
          <a:bodyPr anchor="ctr"/>
          <a:lstStyle>
            <a:lvl1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1pPr>
          </a:lstStyle>
          <a:p>
            <a:pPr/>
            <a:r>
              <a:t>01</a:t>
            </a:r>
          </a:p>
        </p:txBody>
      </p:sp>
      <p:sp>
        <p:nvSpPr>
          <p:cNvPr id="947" name="Текст 7"/>
          <p:cNvSpPr/>
          <p:nvPr>
            <p:ph type="body" sz="quarter" idx="22" hasCustomPrompt="1"/>
          </p:nvPr>
        </p:nvSpPr>
        <p:spPr>
          <a:xfrm>
            <a:off x="5729287" y="2781300"/>
            <a:ext cx="2128839" cy="2705100"/>
          </a:xfrm>
          <a:prstGeom prst="rect">
            <a:avLst/>
          </a:prstGeom>
        </p:spPr>
        <p:txBody>
          <a:bodyPr anchor="ctr"/>
          <a:lstStyle>
            <a:lvl1pPr algn="ctr">
              <a:lnSpc>
                <a:spcPct val="100000"/>
              </a:lnSpc>
              <a:spcBef>
                <a:spcPts val="0"/>
              </a:spcBef>
              <a:defRPr sz="10300">
                <a:solidFill>
                  <a:srgbClr val="262626">
                    <a:alpha val="10000"/>
                  </a:srgbClr>
                </a:solidFill>
                <a:latin typeface="Montserrat Bold"/>
                <a:ea typeface="Montserrat Bold"/>
                <a:cs typeface="Montserrat Bold"/>
                <a:sym typeface="Montserrat Bold"/>
              </a:defRPr>
            </a:lvl1pPr>
          </a:lstStyle>
          <a:p>
            <a:pPr/>
            <a:r>
              <a:t>01</a:t>
            </a:r>
          </a:p>
        </p:txBody>
      </p:sp>
      <p:sp>
        <p:nvSpPr>
          <p:cNvPr id="948" name="Текст 7"/>
          <p:cNvSpPr/>
          <p:nvPr>
            <p:ph type="body" sz="quarter" idx="23" hasCustomPrompt="1"/>
          </p:nvPr>
        </p:nvSpPr>
        <p:spPr>
          <a:xfrm>
            <a:off x="1285875" y="3429010"/>
            <a:ext cx="2085976" cy="914400"/>
          </a:xfrm>
          <a:prstGeom prst="rect">
            <a:avLst/>
          </a:prstGeom>
        </p:spPr>
        <p:txBody>
          <a:bodyPr anchor="b"/>
          <a:lstStyle>
            <a:lvl1pPr algn="ctr">
              <a:lnSpc>
                <a:spcPct val="145000"/>
              </a:lnSpc>
              <a:spcBef>
                <a:spcPts val="0"/>
              </a:spcBef>
              <a:defRPr b="1" spc="200" sz="1000">
                <a:solidFill>
                  <a:srgbClr val="262626">
                    <a:alpha val="70000"/>
                  </a:srgbClr>
                </a:solidFill>
                <a:latin typeface="Montserrat-Bold"/>
                <a:ea typeface="Montserrat-Bold"/>
                <a:cs typeface="Montserrat-Bold"/>
                <a:sym typeface="Montserrat-Bold"/>
              </a:defRPr>
            </a:lvl1pPr>
          </a:lstStyle>
          <a:p>
            <a:pPr/>
            <a:r>
              <a:t>Write subtitle here</a:t>
            </a:r>
          </a:p>
        </p:txBody>
      </p:sp>
      <p:sp>
        <p:nvSpPr>
          <p:cNvPr id="949" name="Текст 7"/>
          <p:cNvSpPr/>
          <p:nvPr>
            <p:ph type="body" sz="quarter" idx="24" hasCustomPrompt="1"/>
          </p:nvPr>
        </p:nvSpPr>
        <p:spPr>
          <a:xfrm>
            <a:off x="3514726" y="3429010"/>
            <a:ext cx="2114552" cy="914400"/>
          </a:xfrm>
          <a:prstGeom prst="rect">
            <a:avLst/>
          </a:prstGeom>
        </p:spPr>
        <p:txBody>
          <a:bodyPr anchor="b"/>
          <a:lstStyle>
            <a:lvl1pPr algn="ctr">
              <a:lnSpc>
                <a:spcPct val="145000"/>
              </a:lnSpc>
              <a:spcBef>
                <a:spcPts val="0"/>
              </a:spcBef>
              <a:defRPr b="1" spc="200" sz="1000">
                <a:solidFill>
                  <a:srgbClr val="262626">
                    <a:alpha val="70000"/>
                  </a:srgbClr>
                </a:solidFill>
                <a:latin typeface="Montserrat-Bold"/>
                <a:ea typeface="Montserrat-Bold"/>
                <a:cs typeface="Montserrat-Bold"/>
                <a:sym typeface="Montserrat-Bold"/>
              </a:defRPr>
            </a:lvl1pPr>
          </a:lstStyle>
          <a:p>
            <a:pPr/>
            <a:r>
              <a:t>Write subtitle here</a:t>
            </a:r>
          </a:p>
        </p:txBody>
      </p:sp>
      <p:sp>
        <p:nvSpPr>
          <p:cNvPr id="950" name="Текст 7"/>
          <p:cNvSpPr/>
          <p:nvPr>
            <p:ph type="body" sz="quarter" idx="25" hasCustomPrompt="1"/>
          </p:nvPr>
        </p:nvSpPr>
        <p:spPr>
          <a:xfrm>
            <a:off x="5729287" y="3429010"/>
            <a:ext cx="2128839" cy="914400"/>
          </a:xfrm>
          <a:prstGeom prst="rect">
            <a:avLst/>
          </a:prstGeom>
        </p:spPr>
        <p:txBody>
          <a:bodyPr anchor="b"/>
          <a:lstStyle>
            <a:lvl1pPr algn="ctr">
              <a:lnSpc>
                <a:spcPct val="145000"/>
              </a:lnSpc>
              <a:spcBef>
                <a:spcPts val="0"/>
              </a:spcBef>
              <a:defRPr b="1" spc="200" sz="1000">
                <a:solidFill>
                  <a:srgbClr val="262626">
                    <a:alpha val="70000"/>
                  </a:srgbClr>
                </a:solidFill>
                <a:latin typeface="Montserrat-Bold"/>
                <a:ea typeface="Montserrat-Bold"/>
                <a:cs typeface="Montserrat-Bold"/>
                <a:sym typeface="Montserrat-Bold"/>
              </a:defRPr>
            </a:lvl1pPr>
          </a:lstStyle>
          <a:p>
            <a:pPr/>
            <a:r>
              <a:t>Write subtitle here</a:t>
            </a:r>
          </a:p>
        </p:txBody>
      </p:sp>
      <p:sp>
        <p:nvSpPr>
          <p:cNvPr id="951" name="Slide Number"/>
          <p:cNvSpPr txBox="1"/>
          <p:nvPr>
            <p:ph type="sldNum" sz="quarter" idx="2"/>
          </p:nvPr>
        </p:nvSpPr>
        <p:spPr>
          <a:prstGeom prst="rect">
            <a:avLst/>
          </a:prstGeom>
        </p:spPr>
        <p:txBody>
          <a:bodyPr/>
          <a:lstStyle/>
          <a:p>
            <a:pPr/>
            <a:fld id="{86CB4B4D-7CA3-9044-876B-883B54F8677D}" type="slidenum"/>
          </a:p>
        </p:txBody>
      </p:sp>
      <p:sp>
        <p:nvSpPr>
          <p:cNvPr id="952" name="Текст 7"/>
          <p:cNvSpPr/>
          <p:nvPr>
            <p:ph type="body" sz="quarter" idx="26" hasCustomPrompt="1"/>
          </p:nvPr>
        </p:nvSpPr>
        <p:spPr>
          <a:xfrm>
            <a:off x="1285875" y="1279262"/>
            <a:ext cx="2744392"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953" name="TITLE HERE"/>
          <p:cNvSpPr txBox="1"/>
          <p:nvPr>
            <p:ph type="title" hasCustomPrompt="1"/>
          </p:nvPr>
        </p:nvSpPr>
        <p:spPr>
          <a:xfrm>
            <a:off x="1285877" y="2002368"/>
            <a:ext cx="2744392" cy="1426633"/>
          </a:xfrm>
          <a:prstGeom prst="rect">
            <a:avLst/>
          </a:prstGeom>
        </p:spPr>
        <p:txBody>
          <a:bodyPr anchor="t"/>
          <a:lstStyle>
            <a:lvl1pPr algn="l">
              <a:lnSpc>
                <a:spcPct val="80000"/>
              </a:lnSpc>
            </a:lvl1pPr>
          </a:lstStyle>
          <a:p>
            <a:pPr/>
            <a:r>
              <a:t>TITLE HERE</a:t>
            </a:r>
          </a:p>
        </p:txBody>
      </p:sp>
      <p:sp>
        <p:nvSpPr>
          <p:cNvPr id="954" name="Текст 7"/>
          <p:cNvSpPr/>
          <p:nvPr>
            <p:ph type="body" sz="quarter" idx="27" hasCustomPrompt="1"/>
          </p:nvPr>
        </p:nvSpPr>
        <p:spPr>
          <a:xfrm>
            <a:off x="5093552" y="1257300"/>
            <a:ext cx="2764575" cy="1123951"/>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5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6">
    <p:spTree>
      <p:nvGrpSpPr>
        <p:cNvPr id="1" name=""/>
        <p:cNvGrpSpPr/>
        <p:nvPr/>
      </p:nvGrpSpPr>
      <p:grpSpPr>
        <a:xfrm>
          <a:off x="0" y="0"/>
          <a:ext cx="0" cy="0"/>
          <a:chOff x="0" y="0"/>
          <a:chExt cx="0" cy="0"/>
        </a:xfrm>
      </p:grpSpPr>
      <p:sp>
        <p:nvSpPr>
          <p:cNvPr id="96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6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63" name="Прямоугольник 12"/>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964"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965" name="Рисунок 4"/>
          <p:cNvSpPr/>
          <p:nvPr>
            <p:ph type="pic" sz="quarter" idx="21"/>
          </p:nvPr>
        </p:nvSpPr>
        <p:spPr>
          <a:xfrm>
            <a:off x="1400175" y="1143012"/>
            <a:ext cx="2628900" cy="2286002"/>
          </a:xfrm>
          <a:prstGeom prst="rect">
            <a:avLst/>
          </a:prstGeom>
        </p:spPr>
        <p:txBody>
          <a:bodyPr lIns="91439" tIns="45719" rIns="91439" bIns="45719">
            <a:noAutofit/>
          </a:bodyPr>
          <a:lstStyle/>
          <a:p>
            <a:pPr/>
          </a:p>
        </p:txBody>
      </p:sp>
      <p:sp>
        <p:nvSpPr>
          <p:cNvPr id="966" name="Прямая соединительная линия 11"/>
          <p:cNvSpPr/>
          <p:nvPr/>
        </p:nvSpPr>
        <p:spPr>
          <a:xfrm flipH="1">
            <a:off x="4572000" y="1143000"/>
            <a:ext cx="1" cy="5715001"/>
          </a:xfrm>
          <a:prstGeom prst="line">
            <a:avLst/>
          </a:prstGeom>
          <a:ln w="3175">
            <a:solidFill>
              <a:srgbClr val="262626">
                <a:alpha val="30000"/>
              </a:srgbClr>
            </a:solidFill>
            <a:miter/>
          </a:ln>
        </p:spPr>
        <p:txBody>
          <a:bodyPr lIns="45719" rIns="45719"/>
          <a:lstStyle/>
          <a:p>
            <a:pPr/>
          </a:p>
        </p:txBody>
      </p:sp>
      <p:sp>
        <p:nvSpPr>
          <p:cNvPr id="967" name="Прямая соединительная линия 13"/>
          <p:cNvSpPr/>
          <p:nvPr/>
        </p:nvSpPr>
        <p:spPr>
          <a:xfrm flipH="1">
            <a:off x="4572005" y="2290761"/>
            <a:ext cx="275036" cy="1"/>
          </a:xfrm>
          <a:prstGeom prst="line">
            <a:avLst/>
          </a:prstGeom>
          <a:ln w="3175">
            <a:solidFill>
              <a:srgbClr val="262626">
                <a:alpha val="30000"/>
              </a:srgbClr>
            </a:solidFill>
            <a:miter/>
          </a:ln>
        </p:spPr>
        <p:txBody>
          <a:bodyPr lIns="45719" rIns="45719"/>
          <a:lstStyle/>
          <a:p>
            <a:pPr/>
          </a:p>
        </p:txBody>
      </p:sp>
      <p:sp>
        <p:nvSpPr>
          <p:cNvPr id="968" name="Текст 7"/>
          <p:cNvSpPr/>
          <p:nvPr>
            <p:ph type="body" sz="quarter" idx="22" hasCustomPrompt="1"/>
          </p:nvPr>
        </p:nvSpPr>
        <p:spPr>
          <a:xfrm>
            <a:off x="5086355" y="1740693"/>
            <a:ext cx="2657476" cy="316707"/>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969" name="Текст 7"/>
          <p:cNvSpPr/>
          <p:nvPr>
            <p:ph type="body" sz="quarter" idx="23"/>
          </p:nvPr>
        </p:nvSpPr>
        <p:spPr>
          <a:xfrm>
            <a:off x="5086355" y="2057412"/>
            <a:ext cx="2657476" cy="1149582"/>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970" name="Рисунок 4"/>
          <p:cNvSpPr/>
          <p:nvPr>
            <p:ph type="pic" sz="quarter" idx="24"/>
          </p:nvPr>
        </p:nvSpPr>
        <p:spPr>
          <a:xfrm>
            <a:off x="5086355" y="3435584"/>
            <a:ext cx="2657476" cy="2279419"/>
          </a:xfrm>
          <a:prstGeom prst="rect">
            <a:avLst/>
          </a:prstGeom>
        </p:spPr>
        <p:txBody>
          <a:bodyPr lIns="91439" tIns="45719" rIns="91439" bIns="45719">
            <a:noAutofit/>
          </a:bodyPr>
          <a:lstStyle/>
          <a:p>
            <a:pPr/>
          </a:p>
        </p:txBody>
      </p:sp>
      <p:sp>
        <p:nvSpPr>
          <p:cNvPr id="971" name="Прямая соединительная линия 23"/>
          <p:cNvSpPr/>
          <p:nvPr/>
        </p:nvSpPr>
        <p:spPr>
          <a:xfrm flipH="1">
            <a:off x="4295781" y="4570645"/>
            <a:ext cx="275036" cy="1"/>
          </a:xfrm>
          <a:prstGeom prst="line">
            <a:avLst/>
          </a:prstGeom>
          <a:ln w="3175">
            <a:solidFill>
              <a:srgbClr val="262626">
                <a:alpha val="30000"/>
              </a:srgbClr>
            </a:solidFill>
            <a:miter/>
          </a:ln>
        </p:spPr>
        <p:txBody>
          <a:bodyPr lIns="45719" rIns="45719"/>
          <a:lstStyle/>
          <a:p>
            <a:pPr/>
          </a:p>
        </p:txBody>
      </p:sp>
      <p:sp>
        <p:nvSpPr>
          <p:cNvPr id="972" name="Текст 7"/>
          <p:cNvSpPr/>
          <p:nvPr>
            <p:ph type="body" sz="quarter" idx="25" hasCustomPrompt="1"/>
          </p:nvPr>
        </p:nvSpPr>
        <p:spPr>
          <a:xfrm>
            <a:off x="1400181" y="4021373"/>
            <a:ext cx="2628901" cy="324305"/>
          </a:xfrm>
          <a:prstGeom prst="rect">
            <a:avLst/>
          </a:prstGeom>
        </p:spPr>
        <p:txBody>
          <a:bodyPr/>
          <a:lstStyle>
            <a:lvl1pPr algn="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973" name="Текст 7"/>
          <p:cNvSpPr/>
          <p:nvPr>
            <p:ph type="body" sz="quarter" idx="26"/>
          </p:nvPr>
        </p:nvSpPr>
        <p:spPr>
          <a:xfrm>
            <a:off x="1400182" y="4345675"/>
            <a:ext cx="2629497" cy="1140727"/>
          </a:xfrm>
          <a:prstGeom prst="rect">
            <a:avLst/>
          </a:prstGeom>
        </p:spPr>
        <p:txBody>
          <a:bodyPr/>
          <a:lstStyle/>
          <a:p>
            <a:pPr algn="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9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7">
    <p:spTree>
      <p:nvGrpSpPr>
        <p:cNvPr id="1" name=""/>
        <p:cNvGrpSpPr/>
        <p:nvPr/>
      </p:nvGrpSpPr>
      <p:grpSpPr>
        <a:xfrm>
          <a:off x="0" y="0"/>
          <a:ext cx="0" cy="0"/>
          <a:chOff x="0" y="0"/>
          <a:chExt cx="0" cy="0"/>
        </a:xfrm>
      </p:grpSpPr>
      <p:sp>
        <p:nvSpPr>
          <p:cNvPr id="98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8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83" name="Прямоугольник 12"/>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984"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985" name="Рисунок 4"/>
          <p:cNvSpPr/>
          <p:nvPr>
            <p:ph type="pic" sz="quarter" idx="21"/>
          </p:nvPr>
        </p:nvSpPr>
        <p:spPr>
          <a:xfrm>
            <a:off x="1400175" y="1143012"/>
            <a:ext cx="2628900" cy="2286002"/>
          </a:xfrm>
          <a:prstGeom prst="rect">
            <a:avLst/>
          </a:prstGeom>
        </p:spPr>
        <p:txBody>
          <a:bodyPr lIns="91439" tIns="45719" rIns="91439" bIns="45719">
            <a:noAutofit/>
          </a:bodyPr>
          <a:lstStyle/>
          <a:p>
            <a:pPr/>
          </a:p>
        </p:txBody>
      </p:sp>
      <p:sp>
        <p:nvSpPr>
          <p:cNvPr id="986" name="Прямая соединительная линия 11"/>
          <p:cNvSpPr/>
          <p:nvPr/>
        </p:nvSpPr>
        <p:spPr>
          <a:xfrm flipH="1">
            <a:off x="4571999" y="0"/>
            <a:ext cx="2" cy="6858001"/>
          </a:xfrm>
          <a:prstGeom prst="line">
            <a:avLst/>
          </a:prstGeom>
          <a:ln w="3175">
            <a:solidFill>
              <a:srgbClr val="262626">
                <a:alpha val="30000"/>
              </a:srgbClr>
            </a:solidFill>
            <a:miter/>
          </a:ln>
        </p:spPr>
        <p:txBody>
          <a:bodyPr lIns="45719" rIns="45719"/>
          <a:lstStyle/>
          <a:p>
            <a:pPr/>
          </a:p>
        </p:txBody>
      </p:sp>
      <p:sp>
        <p:nvSpPr>
          <p:cNvPr id="987" name="Прямая соединительная линия 13"/>
          <p:cNvSpPr/>
          <p:nvPr/>
        </p:nvSpPr>
        <p:spPr>
          <a:xfrm flipH="1">
            <a:off x="4572005" y="2290761"/>
            <a:ext cx="275036" cy="1"/>
          </a:xfrm>
          <a:prstGeom prst="line">
            <a:avLst/>
          </a:prstGeom>
          <a:ln w="3175">
            <a:solidFill>
              <a:srgbClr val="262626">
                <a:alpha val="30000"/>
              </a:srgbClr>
            </a:solidFill>
            <a:miter/>
          </a:ln>
        </p:spPr>
        <p:txBody>
          <a:bodyPr lIns="45719" rIns="45719"/>
          <a:lstStyle/>
          <a:p>
            <a:pPr/>
          </a:p>
        </p:txBody>
      </p:sp>
      <p:sp>
        <p:nvSpPr>
          <p:cNvPr id="988" name="Текст 7"/>
          <p:cNvSpPr/>
          <p:nvPr>
            <p:ph type="body" sz="quarter" idx="22" hasCustomPrompt="1"/>
          </p:nvPr>
        </p:nvSpPr>
        <p:spPr>
          <a:xfrm>
            <a:off x="5086355" y="1740693"/>
            <a:ext cx="2657476" cy="316707"/>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989" name="Текст 7"/>
          <p:cNvSpPr/>
          <p:nvPr>
            <p:ph type="body" sz="quarter" idx="23"/>
          </p:nvPr>
        </p:nvSpPr>
        <p:spPr>
          <a:xfrm>
            <a:off x="5086355" y="2057412"/>
            <a:ext cx="2657476" cy="1149582"/>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990" name="Рисунок 4"/>
          <p:cNvSpPr/>
          <p:nvPr>
            <p:ph type="pic" sz="quarter" idx="24"/>
          </p:nvPr>
        </p:nvSpPr>
        <p:spPr>
          <a:xfrm>
            <a:off x="5086355" y="3435584"/>
            <a:ext cx="2657476" cy="2279419"/>
          </a:xfrm>
          <a:prstGeom prst="rect">
            <a:avLst/>
          </a:prstGeom>
        </p:spPr>
        <p:txBody>
          <a:bodyPr lIns="91439" tIns="45719" rIns="91439" bIns="45719">
            <a:noAutofit/>
          </a:bodyPr>
          <a:lstStyle/>
          <a:p>
            <a:pPr/>
          </a:p>
        </p:txBody>
      </p:sp>
      <p:sp>
        <p:nvSpPr>
          <p:cNvPr id="991" name="Прямая соединительная линия 23"/>
          <p:cNvSpPr/>
          <p:nvPr/>
        </p:nvSpPr>
        <p:spPr>
          <a:xfrm flipH="1">
            <a:off x="4295781" y="4570645"/>
            <a:ext cx="275036" cy="1"/>
          </a:xfrm>
          <a:prstGeom prst="line">
            <a:avLst/>
          </a:prstGeom>
          <a:ln w="3175">
            <a:solidFill>
              <a:srgbClr val="262626">
                <a:alpha val="30000"/>
              </a:srgbClr>
            </a:solidFill>
            <a:miter/>
          </a:ln>
        </p:spPr>
        <p:txBody>
          <a:bodyPr lIns="45719" rIns="45719"/>
          <a:lstStyle/>
          <a:p>
            <a:pPr/>
          </a:p>
        </p:txBody>
      </p:sp>
      <p:sp>
        <p:nvSpPr>
          <p:cNvPr id="992" name="Текст 7"/>
          <p:cNvSpPr/>
          <p:nvPr>
            <p:ph type="body" sz="quarter" idx="25" hasCustomPrompt="1"/>
          </p:nvPr>
        </p:nvSpPr>
        <p:spPr>
          <a:xfrm>
            <a:off x="1400181" y="4021373"/>
            <a:ext cx="2628901" cy="324305"/>
          </a:xfrm>
          <a:prstGeom prst="rect">
            <a:avLst/>
          </a:prstGeom>
        </p:spPr>
        <p:txBody>
          <a:bodyPr/>
          <a:lstStyle>
            <a:lvl1pPr algn="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993" name="Текст 7"/>
          <p:cNvSpPr/>
          <p:nvPr>
            <p:ph type="body" sz="quarter" idx="26"/>
          </p:nvPr>
        </p:nvSpPr>
        <p:spPr>
          <a:xfrm>
            <a:off x="1400182" y="4345675"/>
            <a:ext cx="2629497" cy="1140727"/>
          </a:xfrm>
          <a:prstGeom prst="rect">
            <a:avLst/>
          </a:prstGeom>
        </p:spPr>
        <p:txBody>
          <a:bodyPr/>
          <a:lstStyle/>
          <a:p>
            <a:pPr algn="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9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8">
    <p:spTree>
      <p:nvGrpSpPr>
        <p:cNvPr id="1" name=""/>
        <p:cNvGrpSpPr/>
        <p:nvPr/>
      </p:nvGrpSpPr>
      <p:grpSpPr>
        <a:xfrm>
          <a:off x="0" y="0"/>
          <a:ext cx="0" cy="0"/>
          <a:chOff x="0" y="0"/>
          <a:chExt cx="0" cy="0"/>
        </a:xfrm>
      </p:grpSpPr>
      <p:sp>
        <p:nvSpPr>
          <p:cNvPr id="100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0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03" name="Прямоугольник 12"/>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004"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1005" name="Прямая соединительная линия 11"/>
          <p:cNvSpPr/>
          <p:nvPr/>
        </p:nvSpPr>
        <p:spPr>
          <a:xfrm flipH="1">
            <a:off x="4571999" y="0"/>
            <a:ext cx="2" cy="6858001"/>
          </a:xfrm>
          <a:prstGeom prst="line">
            <a:avLst/>
          </a:prstGeom>
          <a:ln w="3175">
            <a:solidFill>
              <a:srgbClr val="262626">
                <a:alpha val="30000"/>
              </a:srgbClr>
            </a:solidFill>
            <a:miter/>
          </a:ln>
        </p:spPr>
        <p:txBody>
          <a:bodyPr lIns="45719" rIns="45719"/>
          <a:lstStyle/>
          <a:p>
            <a:pPr/>
          </a:p>
        </p:txBody>
      </p:sp>
      <p:sp>
        <p:nvSpPr>
          <p:cNvPr id="1006" name="Прямая соединительная линия 13"/>
          <p:cNvSpPr/>
          <p:nvPr/>
        </p:nvSpPr>
        <p:spPr>
          <a:xfrm flipH="1">
            <a:off x="4935982" y="2286000"/>
            <a:ext cx="275036" cy="0"/>
          </a:xfrm>
          <a:prstGeom prst="line">
            <a:avLst/>
          </a:prstGeom>
          <a:ln w="3175">
            <a:solidFill>
              <a:srgbClr val="262626">
                <a:alpha val="30000"/>
              </a:srgbClr>
            </a:solidFill>
            <a:miter/>
          </a:ln>
        </p:spPr>
        <p:txBody>
          <a:bodyPr lIns="45719" rIns="45719"/>
          <a:lstStyle/>
          <a:p>
            <a:pPr/>
          </a:p>
        </p:txBody>
      </p:sp>
      <p:sp>
        <p:nvSpPr>
          <p:cNvPr id="1007" name="Текст 7"/>
          <p:cNvSpPr/>
          <p:nvPr>
            <p:ph type="body" sz="quarter" idx="21" hasCustomPrompt="1"/>
          </p:nvPr>
        </p:nvSpPr>
        <p:spPr>
          <a:xfrm>
            <a:off x="5481645" y="1740693"/>
            <a:ext cx="2262184" cy="316707"/>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1008" name="Текст 7"/>
          <p:cNvSpPr/>
          <p:nvPr>
            <p:ph type="body" sz="quarter" idx="22"/>
          </p:nvPr>
        </p:nvSpPr>
        <p:spPr>
          <a:xfrm>
            <a:off x="5481645" y="2057412"/>
            <a:ext cx="2262184" cy="1149582"/>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1009" name="Текст 7"/>
          <p:cNvSpPr/>
          <p:nvPr>
            <p:ph type="body" sz="quarter" idx="23" hasCustomPrompt="1"/>
          </p:nvPr>
        </p:nvSpPr>
        <p:spPr>
          <a:xfrm>
            <a:off x="1400183" y="4021373"/>
            <a:ext cx="2294928" cy="324305"/>
          </a:xfrm>
          <a:prstGeom prst="rect">
            <a:avLst/>
          </a:prstGeom>
        </p:spPr>
        <p:txBody>
          <a:bodyPr/>
          <a:lstStyle>
            <a:lvl1pPr algn="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2013</a:t>
            </a:r>
          </a:p>
        </p:txBody>
      </p:sp>
      <p:sp>
        <p:nvSpPr>
          <p:cNvPr id="1010" name="Текст 7"/>
          <p:cNvSpPr/>
          <p:nvPr>
            <p:ph type="body" sz="quarter" idx="24"/>
          </p:nvPr>
        </p:nvSpPr>
        <p:spPr>
          <a:xfrm>
            <a:off x="1400183" y="4345675"/>
            <a:ext cx="2294928" cy="1140727"/>
          </a:xfrm>
          <a:prstGeom prst="rect">
            <a:avLst/>
          </a:prstGeom>
        </p:spPr>
        <p:txBody>
          <a:bodyPr/>
          <a:lstStyle/>
          <a:p>
            <a:pPr algn="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1011" name="Текст 7"/>
          <p:cNvSpPr/>
          <p:nvPr>
            <p:ph type="body" sz="quarter" idx="25" hasCustomPrompt="1"/>
          </p:nvPr>
        </p:nvSpPr>
        <p:spPr>
          <a:xfrm>
            <a:off x="4117194" y="1804988"/>
            <a:ext cx="914387" cy="914401"/>
          </a:xfrm>
          <a:prstGeom prst="rect">
            <a:avLst/>
          </a:prstGeom>
          <a:solidFill>
            <a:srgbClr val="EAEAEA"/>
          </a:solidFill>
          <a:ln w="3175">
            <a:solidFill>
              <a:srgbClr val="262626">
                <a:alpha val="20000"/>
              </a:srgbClr>
            </a:solidFill>
            <a:round/>
          </a:ln>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1012" name="Прямая соединительная линия 27"/>
          <p:cNvSpPr/>
          <p:nvPr/>
        </p:nvSpPr>
        <p:spPr>
          <a:xfrm flipH="1">
            <a:off x="3934423" y="4571205"/>
            <a:ext cx="275036" cy="1"/>
          </a:xfrm>
          <a:prstGeom prst="line">
            <a:avLst/>
          </a:prstGeom>
          <a:ln w="3175">
            <a:solidFill>
              <a:srgbClr val="262626">
                <a:alpha val="30000"/>
              </a:srgbClr>
            </a:solidFill>
            <a:miter/>
          </a:ln>
        </p:spPr>
        <p:txBody>
          <a:bodyPr lIns="45719" rIns="45719"/>
          <a:lstStyle/>
          <a:p>
            <a:pPr/>
          </a:p>
        </p:txBody>
      </p:sp>
      <p:sp>
        <p:nvSpPr>
          <p:cNvPr id="1013" name="Текст 7"/>
          <p:cNvSpPr/>
          <p:nvPr>
            <p:ph type="body" sz="quarter" idx="26" hasCustomPrompt="1"/>
          </p:nvPr>
        </p:nvSpPr>
        <p:spPr>
          <a:xfrm>
            <a:off x="4117194" y="4090194"/>
            <a:ext cx="914387" cy="914401"/>
          </a:xfrm>
          <a:prstGeom prst="rect">
            <a:avLst/>
          </a:prstGeom>
          <a:solidFill>
            <a:srgbClr val="EAEAEA"/>
          </a:solidFill>
          <a:ln w="3175">
            <a:solidFill>
              <a:srgbClr val="262626">
                <a:alpha val="20000"/>
              </a:srgbClr>
            </a:solidFill>
            <a:round/>
          </a:ln>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10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06">
    <p:spTree>
      <p:nvGrpSpPr>
        <p:cNvPr id="1" name=""/>
        <p:cNvGrpSpPr/>
        <p:nvPr/>
      </p:nvGrpSpPr>
      <p:grpSpPr>
        <a:xfrm>
          <a:off x="0" y="0"/>
          <a:ext cx="0" cy="0"/>
          <a:chOff x="0" y="0"/>
          <a:chExt cx="0" cy="0"/>
        </a:xfrm>
      </p:grpSpPr>
      <p:sp>
        <p:nvSpPr>
          <p:cNvPr id="81" name="Рисунок 4"/>
          <p:cNvSpPr/>
          <p:nvPr>
            <p:ph type="pic" sz="half" idx="21"/>
          </p:nvPr>
        </p:nvSpPr>
        <p:spPr>
          <a:xfrm>
            <a:off x="1285875" y="1257303"/>
            <a:ext cx="5431848" cy="3532910"/>
          </a:xfrm>
          <a:prstGeom prst="rect">
            <a:avLst/>
          </a:prstGeom>
        </p:spPr>
        <p:txBody>
          <a:bodyPr lIns="91439" tIns="45719" rIns="91439" bIns="45719">
            <a:noAutofit/>
          </a:bodyPr>
          <a:lstStyle/>
          <a:p>
            <a:pPr/>
          </a:p>
        </p:txBody>
      </p:sp>
      <p:sp>
        <p:nvSpPr>
          <p:cNvPr id="82" name="Slide Number"/>
          <p:cNvSpPr txBox="1"/>
          <p:nvPr>
            <p:ph type="sldNum" sz="quarter" idx="2"/>
          </p:nvPr>
        </p:nvSpPr>
        <p:spPr>
          <a:prstGeom prst="rect">
            <a:avLst/>
          </a:prstGeom>
        </p:spPr>
        <p:txBody>
          <a:bodyPr/>
          <a:lstStyle/>
          <a:p>
            <a:pPr/>
            <a:fld id="{86CB4B4D-7CA3-9044-876B-883B54F8677D}" type="slidenum"/>
          </a:p>
        </p:txBody>
      </p:sp>
      <p:sp>
        <p:nvSpPr>
          <p:cNvPr id="83" name="Body Level One…"/>
          <p:cNvSpPr txBox="1"/>
          <p:nvPr>
            <p:ph type="body" sz="quarter" idx="1" hasCustomPrompt="1"/>
          </p:nvPr>
        </p:nvSpPr>
        <p:spPr>
          <a:xfrm>
            <a:off x="6717724" y="3429000"/>
            <a:ext cx="1854778" cy="2707513"/>
          </a:xfrm>
          <a:prstGeom prst="rect">
            <a:avLst/>
          </a:prstGeom>
        </p:spPr>
        <p:txBody>
          <a:bodyPr/>
          <a:lstStyle>
            <a:lvl1pPr>
              <a:lnSpc>
                <a:spcPct val="145000"/>
              </a:lnSpc>
              <a:spcBef>
                <a:spcPts val="0"/>
              </a:spcBef>
              <a:defRPr sz="700">
                <a:solidFill>
                  <a:srgbClr val="262626">
                    <a:alpha val="80000"/>
                  </a:srgbClr>
                </a:solidFill>
              </a:defRPr>
            </a:lvl1pPr>
            <a:lvl2pPr>
              <a:lnSpc>
                <a:spcPct val="145000"/>
              </a:lnSpc>
              <a:spcBef>
                <a:spcPts val="0"/>
              </a:spcBef>
              <a:defRPr sz="700">
                <a:solidFill>
                  <a:srgbClr val="262626">
                    <a:alpha val="80000"/>
                  </a:srgbClr>
                </a:solidFill>
              </a:defRPr>
            </a:lvl2pPr>
            <a:lvl3pPr>
              <a:lnSpc>
                <a:spcPct val="145000"/>
              </a:lnSpc>
              <a:spcBef>
                <a:spcPts val="0"/>
              </a:spcBef>
              <a:defRPr sz="700">
                <a:solidFill>
                  <a:srgbClr val="262626">
                    <a:alpha val="80000"/>
                  </a:srgbClr>
                </a:solidFill>
              </a:defRPr>
            </a:lvl3pPr>
            <a:lvl4pPr>
              <a:lnSpc>
                <a:spcPct val="145000"/>
              </a:lnSpc>
              <a:spcBef>
                <a:spcPts val="0"/>
              </a:spcBef>
              <a:defRPr sz="700">
                <a:solidFill>
                  <a:srgbClr val="262626">
                    <a:alpha val="80000"/>
                  </a:srgbClr>
                </a:solidFill>
              </a:defRPr>
            </a:lvl4pPr>
            <a:lvl5pPr>
              <a:lnSpc>
                <a:spcPct val="145000"/>
              </a:lnSpc>
              <a:spcBef>
                <a:spcPts val="0"/>
              </a:spcBef>
              <a:defRPr sz="700">
                <a:solidFill>
                  <a:srgbClr val="262626">
                    <a:alpha val="80000"/>
                  </a:srgbClr>
                </a:solidFill>
              </a:defRPr>
            </a:lvl5pPr>
          </a:lstStyle>
          <a:p>
            <a:pPr/>
            <a:r>
              <a:t>Write text here</a:t>
            </a:r>
          </a:p>
          <a:p>
            <a:pPr lvl="1"/>
            <a:r>
              <a:t/>
            </a:r>
          </a:p>
          <a:p>
            <a:pPr lvl="2"/>
            <a:r>
              <a:t/>
            </a:r>
          </a:p>
          <a:p>
            <a:pPr lvl="3"/>
            <a:r>
              <a:t/>
            </a:r>
          </a:p>
          <a:p>
            <a:pPr lvl="4"/>
            <a:r>
              <a:t/>
            </a:r>
          </a:p>
        </p:txBody>
      </p:sp>
      <p:sp>
        <p:nvSpPr>
          <p:cNvPr id="84" name="Текст 7"/>
          <p:cNvSpPr/>
          <p:nvPr>
            <p:ph type="body" sz="quarter" idx="22" hasCustomPrompt="1"/>
          </p:nvPr>
        </p:nvSpPr>
        <p:spPr>
          <a:xfrm>
            <a:off x="6717724" y="2705896"/>
            <a:ext cx="1854778"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85" name="TITLE HERE"/>
          <p:cNvSpPr txBox="1"/>
          <p:nvPr>
            <p:ph type="title" hasCustomPrompt="1"/>
          </p:nvPr>
        </p:nvSpPr>
        <p:spPr>
          <a:xfrm>
            <a:off x="1285875" y="4790211"/>
            <a:ext cx="5431848" cy="1346304"/>
          </a:xfrm>
          <a:prstGeom prst="rect">
            <a:avLst/>
          </a:prstGeom>
        </p:spPr>
        <p:txBody>
          <a:bodyPr anchor="b"/>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6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59">
    <p:spTree>
      <p:nvGrpSpPr>
        <p:cNvPr id="1" name=""/>
        <p:cNvGrpSpPr/>
        <p:nvPr/>
      </p:nvGrpSpPr>
      <p:grpSpPr>
        <a:xfrm>
          <a:off x="0" y="0"/>
          <a:ext cx="0" cy="0"/>
          <a:chOff x="0" y="0"/>
          <a:chExt cx="0" cy="0"/>
        </a:xfrm>
      </p:grpSpPr>
      <p:sp>
        <p:nvSpPr>
          <p:cNvPr id="102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2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23" name="Прямоугольник 24"/>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024"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1025" name="Прямая соединительная линия 11"/>
          <p:cNvSpPr/>
          <p:nvPr/>
        </p:nvSpPr>
        <p:spPr>
          <a:xfrm flipH="1">
            <a:off x="4571999" y="0"/>
            <a:ext cx="2" cy="6858001"/>
          </a:xfrm>
          <a:prstGeom prst="line">
            <a:avLst/>
          </a:prstGeom>
          <a:ln w="3175">
            <a:solidFill>
              <a:srgbClr val="262626">
                <a:alpha val="30000"/>
              </a:srgbClr>
            </a:solidFill>
            <a:miter/>
          </a:ln>
        </p:spPr>
        <p:txBody>
          <a:bodyPr lIns="45719" rIns="45719"/>
          <a:lstStyle/>
          <a:p>
            <a:pPr/>
          </a:p>
        </p:txBody>
      </p:sp>
      <p:sp>
        <p:nvSpPr>
          <p:cNvPr id="1026" name="Прямая соединительная линия 13"/>
          <p:cNvSpPr/>
          <p:nvPr/>
        </p:nvSpPr>
        <p:spPr>
          <a:xfrm flipH="1">
            <a:off x="4572005" y="2290761"/>
            <a:ext cx="275036" cy="1"/>
          </a:xfrm>
          <a:prstGeom prst="line">
            <a:avLst/>
          </a:prstGeom>
          <a:ln w="3175">
            <a:solidFill>
              <a:srgbClr val="262626">
                <a:alpha val="30000"/>
              </a:srgbClr>
            </a:solidFill>
            <a:miter/>
          </a:ln>
        </p:spPr>
        <p:txBody>
          <a:bodyPr lIns="45719" rIns="45719"/>
          <a:lstStyle/>
          <a:p>
            <a:pPr/>
          </a:p>
        </p:txBody>
      </p:sp>
      <p:sp>
        <p:nvSpPr>
          <p:cNvPr id="1027" name="Прямая соединительная линия 23"/>
          <p:cNvSpPr/>
          <p:nvPr/>
        </p:nvSpPr>
        <p:spPr>
          <a:xfrm flipH="1">
            <a:off x="4295781" y="3780070"/>
            <a:ext cx="275036" cy="1"/>
          </a:xfrm>
          <a:prstGeom prst="line">
            <a:avLst/>
          </a:prstGeom>
          <a:ln w="3175">
            <a:solidFill>
              <a:srgbClr val="262626">
                <a:alpha val="30000"/>
              </a:srgbClr>
            </a:solidFill>
            <a:miter/>
          </a:ln>
        </p:spPr>
        <p:txBody>
          <a:bodyPr lIns="45719" rIns="45719"/>
          <a:lstStyle/>
          <a:p>
            <a:pPr/>
          </a:p>
        </p:txBody>
      </p:sp>
      <p:sp>
        <p:nvSpPr>
          <p:cNvPr id="1028" name="Текст 7"/>
          <p:cNvSpPr/>
          <p:nvPr>
            <p:ph type="body" sz="quarter" idx="21" hasCustomPrompt="1"/>
          </p:nvPr>
        </p:nvSpPr>
        <p:spPr>
          <a:xfrm>
            <a:off x="5254319" y="2160272"/>
            <a:ext cx="1846485" cy="230055"/>
          </a:xfrm>
          <a:prstGeom prst="rect">
            <a:avLst/>
          </a:prstGeom>
        </p:spPr>
        <p:txBody>
          <a:bodyPr/>
          <a:lstStyle>
            <a:lvl1pPr algn="ctr">
              <a:lnSpc>
                <a:spcPct val="145000"/>
              </a:lnSpc>
              <a:spcBef>
                <a:spcPts val="0"/>
              </a:spcBef>
              <a:defRPr b="1" spc="200" sz="900">
                <a:latin typeface="Montserrat-Bold"/>
                <a:ea typeface="Montserrat-Bold"/>
                <a:cs typeface="Montserrat-Bold"/>
                <a:sym typeface="Montserrat-Bold"/>
              </a:defRPr>
            </a:lvl1pPr>
          </a:lstStyle>
          <a:p>
            <a:pPr/>
            <a:r>
              <a:t>Subtitle here</a:t>
            </a:r>
          </a:p>
        </p:txBody>
      </p:sp>
      <p:sp>
        <p:nvSpPr>
          <p:cNvPr id="1029" name="Текст 7"/>
          <p:cNvSpPr/>
          <p:nvPr>
            <p:ph type="body" sz="quarter" idx="22" hasCustomPrompt="1"/>
          </p:nvPr>
        </p:nvSpPr>
        <p:spPr>
          <a:xfrm>
            <a:off x="5254319" y="2676075"/>
            <a:ext cx="1846485" cy="752925"/>
          </a:xfrm>
          <a:prstGeom prst="rect">
            <a:avLst/>
          </a:prstGeom>
        </p:spPr>
        <p:txBody>
          <a:bodyPr/>
          <a:lstStyle>
            <a:lvl1pPr algn="ctr">
              <a:lnSpc>
                <a:spcPct val="145000"/>
              </a:lnSpc>
              <a:spcBef>
                <a:spcPts val="0"/>
              </a:spcBef>
              <a:defRPr sz="600">
                <a:solidFill>
                  <a:srgbClr val="262626">
                    <a:alpha val="70000"/>
                  </a:srgbClr>
                </a:solidFill>
              </a:defRPr>
            </a:lvl1pPr>
          </a:lstStyle>
          <a:p>
            <a:pPr/>
            <a:r>
              <a:t>Write text here</a:t>
            </a:r>
          </a:p>
        </p:txBody>
      </p:sp>
      <p:sp>
        <p:nvSpPr>
          <p:cNvPr id="1030" name="Текст 7"/>
          <p:cNvSpPr/>
          <p:nvPr>
            <p:ph type="body" sz="quarter" idx="23" hasCustomPrompt="1"/>
          </p:nvPr>
        </p:nvSpPr>
        <p:spPr>
          <a:xfrm>
            <a:off x="5604890" y="3429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31" name="Рисунок 12"/>
          <p:cNvSpPr/>
          <p:nvPr>
            <p:ph type="pic" sz="quarter" idx="24"/>
          </p:nvPr>
        </p:nvSpPr>
        <p:spPr>
          <a:xfrm>
            <a:off x="5734103" y="1221530"/>
            <a:ext cx="800047" cy="812801"/>
          </a:xfrm>
          <a:prstGeom prst="rect">
            <a:avLst/>
          </a:prstGeom>
        </p:spPr>
        <p:txBody>
          <a:bodyPr lIns="91439" tIns="45719" rIns="91439" bIns="45719">
            <a:noAutofit/>
          </a:bodyPr>
          <a:lstStyle/>
          <a:p>
            <a:pPr/>
          </a:p>
        </p:txBody>
      </p:sp>
      <p:sp>
        <p:nvSpPr>
          <p:cNvPr id="1032" name="Текст 7"/>
          <p:cNvSpPr/>
          <p:nvPr>
            <p:ph type="body" sz="quarter" idx="25" hasCustomPrompt="1"/>
          </p:nvPr>
        </p:nvSpPr>
        <p:spPr>
          <a:xfrm>
            <a:off x="5969818" y="3429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33" name="Текст 7"/>
          <p:cNvSpPr/>
          <p:nvPr>
            <p:ph type="body" sz="quarter" idx="26" hasCustomPrompt="1"/>
          </p:nvPr>
        </p:nvSpPr>
        <p:spPr>
          <a:xfrm>
            <a:off x="6334750" y="3429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34" name="Текст 7"/>
          <p:cNvSpPr/>
          <p:nvPr>
            <p:ph type="body" sz="quarter" idx="27" hasCustomPrompt="1"/>
          </p:nvPr>
        </p:nvSpPr>
        <p:spPr>
          <a:xfrm>
            <a:off x="5254319" y="2371606"/>
            <a:ext cx="1846485" cy="304471"/>
          </a:xfrm>
          <a:prstGeom prst="rect">
            <a:avLst/>
          </a:prstGeom>
        </p:spPr>
        <p:txBody>
          <a:bodyPr/>
          <a:lstStyle>
            <a:lvl1pPr algn="ctr">
              <a:lnSpc>
                <a:spcPct val="145000"/>
              </a:lnSpc>
              <a:spcBef>
                <a:spcPts val="0"/>
              </a:spcBef>
              <a:defRPr sz="500">
                <a:solidFill>
                  <a:srgbClr val="262626">
                    <a:alpha val="30000"/>
                  </a:srgbClr>
                </a:solidFill>
                <a:latin typeface="Montserrat Bold"/>
                <a:ea typeface="Montserrat Bold"/>
                <a:cs typeface="Montserrat Bold"/>
                <a:sym typeface="Montserrat Bold"/>
              </a:defRPr>
            </a:lvl1pPr>
          </a:lstStyle>
          <a:p>
            <a:pPr/>
            <a:r>
              <a:t>Write text here</a:t>
            </a:r>
          </a:p>
        </p:txBody>
      </p:sp>
      <p:sp>
        <p:nvSpPr>
          <p:cNvPr id="1035" name="Текст 7"/>
          <p:cNvSpPr/>
          <p:nvPr>
            <p:ph type="body" sz="quarter" idx="28" hasCustomPrompt="1"/>
          </p:nvPr>
        </p:nvSpPr>
        <p:spPr>
          <a:xfrm>
            <a:off x="2080789" y="3657599"/>
            <a:ext cx="1846485" cy="230056"/>
          </a:xfrm>
          <a:prstGeom prst="rect">
            <a:avLst/>
          </a:prstGeom>
        </p:spPr>
        <p:txBody>
          <a:bodyPr/>
          <a:lstStyle>
            <a:lvl1pPr algn="ctr">
              <a:lnSpc>
                <a:spcPct val="145000"/>
              </a:lnSpc>
              <a:spcBef>
                <a:spcPts val="0"/>
              </a:spcBef>
              <a:defRPr b="1" spc="200" sz="900">
                <a:latin typeface="Montserrat-Bold"/>
                <a:ea typeface="Montserrat-Bold"/>
                <a:cs typeface="Montserrat-Bold"/>
                <a:sym typeface="Montserrat-Bold"/>
              </a:defRPr>
            </a:lvl1pPr>
          </a:lstStyle>
          <a:p>
            <a:pPr/>
            <a:r>
              <a:t>Subtitle here</a:t>
            </a:r>
          </a:p>
        </p:txBody>
      </p:sp>
      <p:sp>
        <p:nvSpPr>
          <p:cNvPr id="1036" name="Текст 7"/>
          <p:cNvSpPr/>
          <p:nvPr>
            <p:ph type="body" sz="quarter" idx="29" hasCustomPrompt="1"/>
          </p:nvPr>
        </p:nvSpPr>
        <p:spPr>
          <a:xfrm>
            <a:off x="2080789" y="4173404"/>
            <a:ext cx="1846485" cy="752925"/>
          </a:xfrm>
          <a:prstGeom prst="rect">
            <a:avLst/>
          </a:prstGeom>
        </p:spPr>
        <p:txBody>
          <a:bodyPr/>
          <a:lstStyle>
            <a:lvl1pPr algn="ctr">
              <a:lnSpc>
                <a:spcPct val="145000"/>
              </a:lnSpc>
              <a:spcBef>
                <a:spcPts val="0"/>
              </a:spcBef>
              <a:defRPr sz="600">
                <a:solidFill>
                  <a:srgbClr val="262626">
                    <a:alpha val="70000"/>
                  </a:srgbClr>
                </a:solidFill>
              </a:defRPr>
            </a:lvl1pPr>
          </a:lstStyle>
          <a:p>
            <a:pPr/>
            <a:r>
              <a:t>Write text here</a:t>
            </a:r>
          </a:p>
        </p:txBody>
      </p:sp>
      <p:sp>
        <p:nvSpPr>
          <p:cNvPr id="1037" name="Текст 7"/>
          <p:cNvSpPr/>
          <p:nvPr>
            <p:ph type="body" sz="quarter" idx="30" hasCustomPrompt="1"/>
          </p:nvPr>
        </p:nvSpPr>
        <p:spPr>
          <a:xfrm>
            <a:off x="2431362" y="4926327"/>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38" name="Рисунок 12"/>
          <p:cNvSpPr/>
          <p:nvPr>
            <p:ph type="pic" sz="quarter" idx="31"/>
          </p:nvPr>
        </p:nvSpPr>
        <p:spPr>
          <a:xfrm>
            <a:off x="2563636" y="2718856"/>
            <a:ext cx="793927" cy="812801"/>
          </a:xfrm>
          <a:prstGeom prst="rect">
            <a:avLst/>
          </a:prstGeom>
        </p:spPr>
        <p:txBody>
          <a:bodyPr lIns="91439" tIns="45719" rIns="91439" bIns="45719">
            <a:noAutofit/>
          </a:bodyPr>
          <a:lstStyle/>
          <a:p>
            <a:pPr/>
          </a:p>
        </p:txBody>
      </p:sp>
      <p:sp>
        <p:nvSpPr>
          <p:cNvPr id="1039" name="Текст 7"/>
          <p:cNvSpPr/>
          <p:nvPr>
            <p:ph type="body" sz="quarter" idx="32" hasCustomPrompt="1"/>
          </p:nvPr>
        </p:nvSpPr>
        <p:spPr>
          <a:xfrm>
            <a:off x="2796284" y="4926327"/>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40" name="Текст 7"/>
          <p:cNvSpPr/>
          <p:nvPr>
            <p:ph type="body" sz="quarter" idx="33" hasCustomPrompt="1"/>
          </p:nvPr>
        </p:nvSpPr>
        <p:spPr>
          <a:xfrm>
            <a:off x="3161221" y="4926327"/>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041" name="Текст 7"/>
          <p:cNvSpPr/>
          <p:nvPr>
            <p:ph type="body" sz="quarter" idx="34" hasCustomPrompt="1"/>
          </p:nvPr>
        </p:nvSpPr>
        <p:spPr>
          <a:xfrm>
            <a:off x="2080789" y="3868935"/>
            <a:ext cx="1846485" cy="304471"/>
          </a:xfrm>
          <a:prstGeom prst="rect">
            <a:avLst/>
          </a:prstGeom>
        </p:spPr>
        <p:txBody>
          <a:bodyPr/>
          <a:lstStyle>
            <a:lvl1pPr algn="ctr">
              <a:lnSpc>
                <a:spcPct val="145000"/>
              </a:lnSpc>
              <a:spcBef>
                <a:spcPts val="0"/>
              </a:spcBef>
              <a:defRPr sz="500">
                <a:solidFill>
                  <a:srgbClr val="262626">
                    <a:alpha val="30000"/>
                  </a:srgbClr>
                </a:solidFill>
                <a:latin typeface="Montserrat Bold"/>
                <a:ea typeface="Montserrat Bold"/>
                <a:cs typeface="Montserrat Bold"/>
                <a:sym typeface="Montserrat Bold"/>
              </a:defRPr>
            </a:lvl1pPr>
          </a:lstStyle>
          <a:p>
            <a:pPr/>
            <a:r>
              <a:t>Write text here</a:t>
            </a:r>
          </a:p>
        </p:txBody>
      </p:sp>
      <p:sp>
        <p:nvSpPr>
          <p:cNvPr id="10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0">
    <p:spTree>
      <p:nvGrpSpPr>
        <p:cNvPr id="1" name=""/>
        <p:cNvGrpSpPr/>
        <p:nvPr/>
      </p:nvGrpSpPr>
      <p:grpSpPr>
        <a:xfrm>
          <a:off x="0" y="0"/>
          <a:ext cx="0" cy="0"/>
          <a:chOff x="0" y="0"/>
          <a:chExt cx="0" cy="0"/>
        </a:xfrm>
      </p:grpSpPr>
      <p:sp>
        <p:nvSpPr>
          <p:cNvPr id="104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5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51" name="Прямоугольник 8"/>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052"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1053" name="Прямая соединительная линия 11"/>
          <p:cNvSpPr/>
          <p:nvPr/>
        </p:nvSpPr>
        <p:spPr>
          <a:xfrm flipH="1">
            <a:off x="4571999" y="4"/>
            <a:ext cx="1" cy="2719392"/>
          </a:xfrm>
          <a:prstGeom prst="line">
            <a:avLst/>
          </a:prstGeom>
          <a:ln w="3175">
            <a:solidFill>
              <a:srgbClr val="262626">
                <a:alpha val="30000"/>
              </a:srgbClr>
            </a:solidFill>
            <a:miter/>
          </a:ln>
        </p:spPr>
        <p:txBody>
          <a:bodyPr lIns="45719" rIns="45719"/>
          <a:lstStyle/>
          <a:p>
            <a:pPr/>
          </a:p>
        </p:txBody>
      </p:sp>
      <p:sp>
        <p:nvSpPr>
          <p:cNvPr id="1054" name="Прямая соединительная линия 13"/>
          <p:cNvSpPr/>
          <p:nvPr/>
        </p:nvSpPr>
        <p:spPr>
          <a:xfrm flipV="1">
            <a:off x="4572000" y="2717008"/>
            <a:ext cx="0" cy="359571"/>
          </a:xfrm>
          <a:prstGeom prst="line">
            <a:avLst/>
          </a:prstGeom>
          <a:ln w="3175">
            <a:solidFill>
              <a:srgbClr val="262626">
                <a:alpha val="30000"/>
              </a:srgbClr>
            </a:solidFill>
            <a:miter/>
          </a:ln>
        </p:spPr>
        <p:txBody>
          <a:bodyPr lIns="45719" rIns="45719"/>
          <a:lstStyle/>
          <a:p>
            <a:pPr/>
          </a:p>
        </p:txBody>
      </p:sp>
      <p:sp>
        <p:nvSpPr>
          <p:cNvPr id="1055" name="Текст 7"/>
          <p:cNvSpPr/>
          <p:nvPr>
            <p:ph type="body" sz="quarter" idx="21" hasCustomPrompt="1"/>
          </p:nvPr>
        </p:nvSpPr>
        <p:spPr>
          <a:xfrm>
            <a:off x="2457458" y="3202795"/>
            <a:ext cx="4229099" cy="454814"/>
          </a:xfrm>
          <a:prstGeom prst="rect">
            <a:avLst/>
          </a:prstGeom>
        </p:spPr>
        <p:txBody>
          <a:bodyPr/>
          <a:lstStyle>
            <a:lvl1pPr algn="ctr">
              <a:lnSpc>
                <a:spcPct val="80000"/>
              </a:lnSpc>
              <a:spcBef>
                <a:spcPts val="0"/>
              </a:spcBef>
              <a:defRPr b="1" spc="200" sz="1200">
                <a:solidFill>
                  <a:srgbClr val="262626">
                    <a:alpha val="70000"/>
                  </a:srgbClr>
                </a:solidFill>
                <a:latin typeface="Montserrat-Bold"/>
                <a:ea typeface="Montserrat-Bold"/>
                <a:cs typeface="Montserrat-Bold"/>
                <a:sym typeface="Montserrat-Bold"/>
              </a:defRPr>
            </a:lvl1pPr>
          </a:lstStyle>
          <a:p>
            <a:pPr/>
            <a:r>
              <a:t>2013</a:t>
            </a:r>
          </a:p>
        </p:txBody>
      </p:sp>
      <p:sp>
        <p:nvSpPr>
          <p:cNvPr id="1056" name="Текст 7"/>
          <p:cNvSpPr/>
          <p:nvPr>
            <p:ph type="body" sz="quarter" idx="22"/>
          </p:nvPr>
        </p:nvSpPr>
        <p:spPr>
          <a:xfrm>
            <a:off x="2457458" y="3659985"/>
            <a:ext cx="4229099" cy="2283615"/>
          </a:xfrm>
          <a:prstGeom prst="rect">
            <a:avLst/>
          </a:prstGeom>
        </p:spPr>
        <p:txBody>
          <a:bodyPr/>
          <a:lstStyle/>
          <a:p>
            <a:pPr algn="ctr">
              <a:spcBef>
                <a:spcPts val="0"/>
              </a:spcBef>
              <a:defRPr sz="1000">
                <a:solidFill>
                  <a:srgbClr val="262626">
                    <a:alpha val="70000"/>
                  </a:srgbClr>
                </a:solidFill>
                <a:latin typeface="Open Sans"/>
                <a:ea typeface="Open Sans"/>
                <a:cs typeface="Open Sans"/>
                <a:sym typeface="Open Sans"/>
              </a:defRPr>
            </a:pPr>
          </a:p>
        </p:txBody>
      </p:sp>
      <p:sp>
        <p:nvSpPr>
          <p:cNvPr id="1057" name="Текст 7"/>
          <p:cNvSpPr/>
          <p:nvPr>
            <p:ph type="body" sz="quarter" idx="23" hasCustomPrompt="1"/>
          </p:nvPr>
        </p:nvSpPr>
        <p:spPr>
          <a:xfrm>
            <a:off x="4106876" y="1804988"/>
            <a:ext cx="935025" cy="914401"/>
          </a:xfrm>
          <a:prstGeom prst="rect">
            <a:avLst/>
          </a:prstGeom>
          <a:solidFill>
            <a:srgbClr val="EAEAEA"/>
          </a:solidFill>
          <a:ln w="3175">
            <a:solidFill>
              <a:srgbClr val="262626">
                <a:alpha val="20000"/>
              </a:srgbClr>
            </a:solidFill>
            <a:round/>
          </a:ln>
        </p:spPr>
        <p:txBody>
          <a:bodyPr anchor="ctr"/>
          <a:lstStyle>
            <a:lvl1pPr algn="ctr">
              <a:lnSpc>
                <a:spcPct val="145000"/>
              </a:lnSpc>
              <a:spcBef>
                <a:spcPts val="0"/>
              </a:spcBef>
              <a:defRPr sz="1800">
                <a:solidFill>
                  <a:srgbClr val="262626">
                    <a:alpha val="80000"/>
                  </a:srgbClr>
                </a:solidFill>
                <a:latin typeface="fontello"/>
                <a:ea typeface="fontello"/>
                <a:cs typeface="fontello"/>
                <a:sym typeface="fontello"/>
              </a:defRPr>
            </a:lvl1pPr>
          </a:lstStyle>
          <a:p>
            <a:pPr/>
            <a:r>
              <a:t></a:t>
            </a:r>
          </a:p>
        </p:txBody>
      </p:sp>
      <p:sp>
        <p:nvSpPr>
          <p:cNvPr id="10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1">
    <p:spTree>
      <p:nvGrpSpPr>
        <p:cNvPr id="1" name=""/>
        <p:cNvGrpSpPr/>
        <p:nvPr/>
      </p:nvGrpSpPr>
      <p:grpSpPr>
        <a:xfrm>
          <a:off x="0" y="0"/>
          <a:ext cx="0" cy="0"/>
          <a:chOff x="0" y="0"/>
          <a:chExt cx="0" cy="0"/>
        </a:xfrm>
      </p:grpSpPr>
      <p:sp>
        <p:nvSpPr>
          <p:cNvPr id="106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6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67" name="Прямоугольник 8"/>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068" name="Body Level One…"/>
          <p:cNvSpPr txBox="1"/>
          <p:nvPr>
            <p:ph type="body" sz="half" idx="1" hasCustomPrompt="1"/>
          </p:nvPr>
        </p:nvSpPr>
        <p:spPr>
          <a:xfrm>
            <a:off x="-2" y="2286000"/>
            <a:ext cx="9144002" cy="2514600"/>
          </a:xfrm>
          <a:prstGeom prst="rect">
            <a:avLst/>
          </a:prstGeom>
        </p:spPr>
        <p:txBody>
          <a:bodyPr anchor="ctr"/>
          <a:lstStyle>
            <a:lvl1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1pPr>
            <a:lvl2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2pPr>
            <a:lvl3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3pPr>
            <a:lvl4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4pPr>
            <a:lvl5pPr algn="ctr">
              <a:lnSpc>
                <a:spcPct val="100000"/>
              </a:lnSpc>
              <a:spcBef>
                <a:spcPts val="0"/>
              </a:spcBef>
              <a:defRPr sz="10300">
                <a:solidFill>
                  <a:srgbClr val="262626">
                    <a:alpha val="2000"/>
                  </a:srgbClr>
                </a:solidFill>
                <a:latin typeface="Montserrat Bold"/>
                <a:ea typeface="Montserrat Bold"/>
                <a:cs typeface="Montserrat Bold"/>
                <a:sym typeface="Montserrat Bold"/>
              </a:defRPr>
            </a:lvl5pPr>
          </a:lstStyle>
          <a:p>
            <a:pPr/>
            <a:r>
              <a:t>TIMELINE</a:t>
            </a:r>
          </a:p>
          <a:p>
            <a:pPr lvl="1"/>
            <a:r>
              <a:t/>
            </a:r>
          </a:p>
          <a:p>
            <a:pPr lvl="2"/>
            <a:r>
              <a:t/>
            </a:r>
          </a:p>
          <a:p>
            <a:pPr lvl="3"/>
            <a:r>
              <a:t/>
            </a:r>
          </a:p>
          <a:p>
            <a:pPr lvl="4"/>
            <a:r>
              <a:t/>
            </a:r>
          </a:p>
        </p:txBody>
      </p:sp>
      <p:sp>
        <p:nvSpPr>
          <p:cNvPr id="1069" name="Прямая соединительная линия 11"/>
          <p:cNvSpPr/>
          <p:nvPr/>
        </p:nvSpPr>
        <p:spPr>
          <a:xfrm flipH="1">
            <a:off x="4571999" y="4"/>
            <a:ext cx="1" cy="2719392"/>
          </a:xfrm>
          <a:prstGeom prst="line">
            <a:avLst/>
          </a:prstGeom>
          <a:ln w="3175">
            <a:solidFill>
              <a:srgbClr val="262626">
                <a:alpha val="30000"/>
              </a:srgbClr>
            </a:solidFill>
            <a:miter/>
          </a:ln>
        </p:spPr>
        <p:txBody>
          <a:bodyPr lIns="45719" rIns="45719"/>
          <a:lstStyle/>
          <a:p>
            <a:pPr/>
          </a:p>
        </p:txBody>
      </p:sp>
      <p:sp>
        <p:nvSpPr>
          <p:cNvPr id="1070" name="Прямая соединительная линия 13"/>
          <p:cNvSpPr/>
          <p:nvPr/>
        </p:nvSpPr>
        <p:spPr>
          <a:xfrm flipV="1">
            <a:off x="4572000" y="3200405"/>
            <a:ext cx="0" cy="359571"/>
          </a:xfrm>
          <a:prstGeom prst="line">
            <a:avLst/>
          </a:prstGeom>
          <a:ln w="3175">
            <a:solidFill>
              <a:srgbClr val="262626">
                <a:alpha val="30000"/>
              </a:srgbClr>
            </a:solidFill>
            <a:miter/>
          </a:ln>
        </p:spPr>
        <p:txBody>
          <a:bodyPr lIns="45719" rIns="45719"/>
          <a:lstStyle/>
          <a:p>
            <a:pPr/>
          </a:p>
        </p:txBody>
      </p:sp>
      <p:sp>
        <p:nvSpPr>
          <p:cNvPr id="1071" name="Текст 7"/>
          <p:cNvSpPr/>
          <p:nvPr>
            <p:ph type="body" sz="quarter" idx="21" hasCustomPrompt="1"/>
          </p:nvPr>
        </p:nvSpPr>
        <p:spPr>
          <a:xfrm>
            <a:off x="2457458" y="3888594"/>
            <a:ext cx="4229099" cy="454814"/>
          </a:xfrm>
          <a:prstGeom prst="rect">
            <a:avLst/>
          </a:prstGeom>
        </p:spPr>
        <p:txBody>
          <a:bodyPr/>
          <a:lstStyle>
            <a:lvl1pPr algn="ctr">
              <a:lnSpc>
                <a:spcPct val="80000"/>
              </a:lnSpc>
              <a:spcBef>
                <a:spcPts val="0"/>
              </a:spcBef>
              <a:defRPr b="1" spc="200" sz="1200">
                <a:solidFill>
                  <a:srgbClr val="262626">
                    <a:alpha val="70000"/>
                  </a:srgbClr>
                </a:solidFill>
                <a:latin typeface="Montserrat-Bold"/>
                <a:ea typeface="Montserrat-Bold"/>
                <a:cs typeface="Montserrat-Bold"/>
                <a:sym typeface="Montserrat-Bold"/>
              </a:defRPr>
            </a:lvl1pPr>
          </a:lstStyle>
          <a:p>
            <a:pPr/>
            <a:r>
              <a:t>2013</a:t>
            </a:r>
          </a:p>
        </p:txBody>
      </p:sp>
      <p:sp>
        <p:nvSpPr>
          <p:cNvPr id="1072" name="Текст 7"/>
          <p:cNvSpPr/>
          <p:nvPr>
            <p:ph type="body" sz="quarter" idx="22"/>
          </p:nvPr>
        </p:nvSpPr>
        <p:spPr>
          <a:xfrm>
            <a:off x="2457458" y="4319591"/>
            <a:ext cx="4229099" cy="1852611"/>
          </a:xfrm>
          <a:prstGeom prst="rect">
            <a:avLst/>
          </a:prstGeom>
        </p:spPr>
        <p:txBody>
          <a:bodyPr/>
          <a:lstStyle/>
          <a:p>
            <a:pPr algn="ctr">
              <a:spcBef>
                <a:spcPts val="0"/>
              </a:spcBef>
              <a:defRPr sz="1000">
                <a:solidFill>
                  <a:srgbClr val="262626">
                    <a:alpha val="70000"/>
                  </a:srgbClr>
                </a:solidFill>
                <a:latin typeface="Open Sans"/>
                <a:ea typeface="Open Sans"/>
                <a:cs typeface="Open Sans"/>
                <a:sym typeface="Open Sans"/>
              </a:defRPr>
            </a:pPr>
          </a:p>
        </p:txBody>
      </p:sp>
      <p:sp>
        <p:nvSpPr>
          <p:cNvPr id="1073" name="Рисунок 4"/>
          <p:cNvSpPr/>
          <p:nvPr>
            <p:ph type="pic" sz="quarter" idx="23"/>
          </p:nvPr>
        </p:nvSpPr>
        <p:spPr>
          <a:xfrm>
            <a:off x="3257551" y="914405"/>
            <a:ext cx="2628901" cy="2286002"/>
          </a:xfrm>
          <a:prstGeom prst="rect">
            <a:avLst/>
          </a:prstGeom>
        </p:spPr>
        <p:txBody>
          <a:bodyPr lIns="91439" tIns="45719" rIns="91439" bIns="45719">
            <a:noAutofit/>
          </a:bodyPr>
          <a:lstStyle/>
          <a:p>
            <a:pPr/>
          </a:p>
        </p:txBody>
      </p:sp>
      <p:sp>
        <p:nvSpPr>
          <p:cNvPr id="10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2">
    <p:spTree>
      <p:nvGrpSpPr>
        <p:cNvPr id="1" name=""/>
        <p:cNvGrpSpPr/>
        <p:nvPr/>
      </p:nvGrpSpPr>
      <p:grpSpPr>
        <a:xfrm>
          <a:off x="0" y="0"/>
          <a:ext cx="0" cy="0"/>
          <a:chOff x="0" y="0"/>
          <a:chExt cx="0" cy="0"/>
        </a:xfrm>
      </p:grpSpPr>
      <p:sp>
        <p:nvSpPr>
          <p:cNvPr id="108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8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83"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084"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1085" name="Текст 7"/>
          <p:cNvSpPr/>
          <p:nvPr>
            <p:ph type="body" sz="quarter" idx="21"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086" name="Slide Number"/>
          <p:cNvSpPr txBox="1"/>
          <p:nvPr>
            <p:ph type="sldNum" sz="quarter" idx="2"/>
          </p:nvPr>
        </p:nvSpPr>
        <p:spPr>
          <a:prstGeom prst="rect">
            <a:avLst/>
          </a:prstGeom>
        </p:spPr>
        <p:txBody>
          <a:bodyPr/>
          <a:lstStyle/>
          <a:p>
            <a:pPr/>
            <a:fld id="{86CB4B4D-7CA3-9044-876B-883B54F8677D}" type="slidenum"/>
          </a:p>
        </p:txBody>
      </p:sp>
      <p:sp>
        <p:nvSpPr>
          <p:cNvPr id="1087" name="Рисунок 35"/>
          <p:cNvSpPr/>
          <p:nvPr>
            <p:ph type="pic" idx="22"/>
          </p:nvPr>
        </p:nvSpPr>
        <p:spPr>
          <a:xfrm>
            <a:off x="5149850" y="3060700"/>
            <a:ext cx="8547215" cy="7917345"/>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6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3">
    <p:spTree>
      <p:nvGrpSpPr>
        <p:cNvPr id="1" name=""/>
        <p:cNvGrpSpPr/>
        <p:nvPr/>
      </p:nvGrpSpPr>
      <p:grpSpPr>
        <a:xfrm>
          <a:off x="0" y="0"/>
          <a:ext cx="0" cy="0"/>
          <a:chOff x="0" y="0"/>
          <a:chExt cx="0" cy="0"/>
        </a:xfrm>
      </p:grpSpPr>
      <p:sp>
        <p:nvSpPr>
          <p:cNvPr id="109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09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096" name="Овал 2"/>
          <p:cNvSpPr/>
          <p:nvPr/>
        </p:nvSpPr>
        <p:spPr>
          <a:xfrm>
            <a:off x="-1758045" y="5196115"/>
            <a:ext cx="3421746" cy="3352801"/>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097" name="Рисунок 35"/>
          <p:cNvSpPr/>
          <p:nvPr>
            <p:ph type="pic" idx="21"/>
          </p:nvPr>
        </p:nvSpPr>
        <p:spPr>
          <a:xfrm>
            <a:off x="-4016229" y="3060700"/>
            <a:ext cx="8547215" cy="7917345"/>
          </a:xfrm>
          <a:prstGeom prst="rect">
            <a:avLst/>
          </a:prstGeom>
        </p:spPr>
        <p:txBody>
          <a:bodyPr lIns="91439" tIns="45719" rIns="91439" bIns="45719">
            <a:noAutofit/>
          </a:bodyPr>
          <a:lstStyle/>
          <a:p>
            <a:pPr/>
          </a:p>
        </p:txBody>
      </p:sp>
      <p:sp>
        <p:nvSpPr>
          <p:cNvPr id="1098" name="Body Level One…"/>
          <p:cNvSpPr txBox="1"/>
          <p:nvPr>
            <p:ph type="body" sz="quarter" idx="1" hasCustomPrompt="1"/>
          </p:nvPr>
        </p:nvSpPr>
        <p:spPr>
          <a:xfrm>
            <a:off x="5091963" y="1279263"/>
            <a:ext cx="2744393"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099" name="TITLE HERE"/>
          <p:cNvSpPr txBox="1"/>
          <p:nvPr>
            <p:ph type="title" hasCustomPrompt="1"/>
          </p:nvPr>
        </p:nvSpPr>
        <p:spPr>
          <a:xfrm>
            <a:off x="5091965" y="2002368"/>
            <a:ext cx="2744392" cy="1985701"/>
          </a:xfrm>
          <a:prstGeom prst="rect">
            <a:avLst/>
          </a:prstGeom>
        </p:spPr>
        <p:txBody>
          <a:bodyPr anchor="t"/>
          <a:lstStyle>
            <a:lvl1pPr algn="l">
              <a:lnSpc>
                <a:spcPct val="80000"/>
              </a:lnSpc>
            </a:lvl1pPr>
          </a:lstStyle>
          <a:p>
            <a:pPr/>
            <a:r>
              <a:t>TITLE HERE</a:t>
            </a:r>
          </a:p>
        </p:txBody>
      </p:sp>
      <p:sp>
        <p:nvSpPr>
          <p:cNvPr id="1100" name="Текст 7"/>
          <p:cNvSpPr/>
          <p:nvPr>
            <p:ph type="body" sz="quarter" idx="22" hasCustomPrompt="1"/>
          </p:nvPr>
        </p:nvSpPr>
        <p:spPr>
          <a:xfrm>
            <a:off x="5099166"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4">
    <p:spTree>
      <p:nvGrpSpPr>
        <p:cNvPr id="1" name=""/>
        <p:cNvGrpSpPr/>
        <p:nvPr/>
      </p:nvGrpSpPr>
      <p:grpSpPr>
        <a:xfrm>
          <a:off x="0" y="0"/>
          <a:ext cx="0" cy="0"/>
          <a:chOff x="0" y="0"/>
          <a:chExt cx="0" cy="0"/>
        </a:xfrm>
      </p:grpSpPr>
      <p:sp>
        <p:nvSpPr>
          <p:cNvPr id="110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0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110" name="Body Level One…"/>
          <p:cNvSpPr txBox="1"/>
          <p:nvPr>
            <p:ph type="body" sz="quarter" idx="1" hasCustomPrompt="1"/>
          </p:nvPr>
        </p:nvSpPr>
        <p:spPr>
          <a:xfrm>
            <a:off x="5091963" y="1279263"/>
            <a:ext cx="2744393"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111" name="TITLE HERE"/>
          <p:cNvSpPr txBox="1"/>
          <p:nvPr>
            <p:ph type="title" hasCustomPrompt="1"/>
          </p:nvPr>
        </p:nvSpPr>
        <p:spPr>
          <a:xfrm>
            <a:off x="5091965" y="2002368"/>
            <a:ext cx="2744392" cy="1985701"/>
          </a:xfrm>
          <a:prstGeom prst="rect">
            <a:avLst/>
          </a:prstGeom>
        </p:spPr>
        <p:txBody>
          <a:bodyPr anchor="t"/>
          <a:lstStyle>
            <a:lvl1pPr algn="l">
              <a:lnSpc>
                <a:spcPct val="80000"/>
              </a:lnSpc>
            </a:lvl1pPr>
          </a:lstStyle>
          <a:p>
            <a:pPr/>
            <a:r>
              <a:t>TITLE HERE</a:t>
            </a:r>
          </a:p>
        </p:txBody>
      </p:sp>
      <p:sp>
        <p:nvSpPr>
          <p:cNvPr id="1112" name="Текст 7"/>
          <p:cNvSpPr/>
          <p:nvPr>
            <p:ph type="body" sz="quarter" idx="21" hasCustomPrompt="1"/>
          </p:nvPr>
        </p:nvSpPr>
        <p:spPr>
          <a:xfrm>
            <a:off x="5099166"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113" name="Slide Number"/>
          <p:cNvSpPr txBox="1"/>
          <p:nvPr>
            <p:ph type="sldNum" sz="quarter" idx="2"/>
          </p:nvPr>
        </p:nvSpPr>
        <p:spPr>
          <a:prstGeom prst="rect">
            <a:avLst/>
          </a:prstGeom>
        </p:spPr>
        <p:txBody>
          <a:bodyPr/>
          <a:lstStyle/>
          <a:p>
            <a:pPr/>
            <a:fld id="{86CB4B4D-7CA3-9044-876B-883B54F8677D}" type="slidenum"/>
          </a:p>
        </p:txBody>
      </p:sp>
      <p:sp>
        <p:nvSpPr>
          <p:cNvPr id="1114" name="Рисунок 35"/>
          <p:cNvSpPr/>
          <p:nvPr>
            <p:ph type="pic" idx="22"/>
          </p:nvPr>
        </p:nvSpPr>
        <p:spPr>
          <a:xfrm>
            <a:off x="-4016229" y="-3822699"/>
            <a:ext cx="8547215" cy="7917344"/>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6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5">
    <p:spTree>
      <p:nvGrpSpPr>
        <p:cNvPr id="1" name=""/>
        <p:cNvGrpSpPr/>
        <p:nvPr/>
      </p:nvGrpSpPr>
      <p:grpSpPr>
        <a:xfrm>
          <a:off x="0" y="0"/>
          <a:ext cx="0" cy="0"/>
          <a:chOff x="0" y="0"/>
          <a:chExt cx="0" cy="0"/>
        </a:xfrm>
      </p:grpSpPr>
      <p:sp>
        <p:nvSpPr>
          <p:cNvPr id="112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2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123" name="Овал 30"/>
          <p:cNvSpPr/>
          <p:nvPr/>
        </p:nvSpPr>
        <p:spPr>
          <a:xfrm>
            <a:off x="5504541" y="-3530601"/>
            <a:ext cx="7322461" cy="7149688"/>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124" name="Body Level One…"/>
          <p:cNvSpPr txBox="1"/>
          <p:nvPr>
            <p:ph type="body" sz="quarter" idx="1" hasCustomPrompt="1"/>
          </p:nvPr>
        </p:nvSpPr>
        <p:spPr>
          <a:xfrm>
            <a:off x="1285875" y="1279263"/>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125"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1126" name="Текст 7"/>
          <p:cNvSpPr/>
          <p:nvPr>
            <p:ph type="body" sz="quarter" idx="21"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127" name="Рисунок 35"/>
          <p:cNvSpPr/>
          <p:nvPr>
            <p:ph type="pic" idx="22"/>
          </p:nvPr>
        </p:nvSpPr>
        <p:spPr>
          <a:xfrm>
            <a:off x="5136019" y="-3822699"/>
            <a:ext cx="8547215" cy="7917344"/>
          </a:xfrm>
          <a:prstGeom prst="rect">
            <a:avLst/>
          </a:prstGeom>
        </p:spPr>
        <p:txBody>
          <a:bodyPr lIns="91439" tIns="45719" rIns="91439" bIns="45719">
            <a:noAutofit/>
          </a:bodyPr>
          <a:lstStyle/>
          <a:p>
            <a:pPr/>
          </a:p>
        </p:txBody>
      </p:sp>
      <p:sp>
        <p:nvSpPr>
          <p:cNvPr id="1128" name="Slide Number"/>
          <p:cNvSpPr txBox="1"/>
          <p:nvPr>
            <p:ph type="sldNum" sz="quarter" idx="2"/>
          </p:nvPr>
        </p:nvSpPr>
        <p:spPr>
          <a:xfrm>
            <a:off x="6553200" y="6172200"/>
            <a:ext cx="2133600" cy="368301"/>
          </a:xfrm>
          <a:prstGeom prst="rect">
            <a:avLst/>
          </a:prstGeom>
        </p:spPr>
        <p:txBody>
          <a:bodyPr/>
          <a:lstStyle>
            <a:lvl1pPr algn="l">
              <a:defRPr>
                <a:latin typeface="Work Sans ExtraBold"/>
                <a:ea typeface="Work Sans ExtraBold"/>
                <a:cs typeface="Work Sans ExtraBold"/>
                <a:sym typeface="Work Sans ExtraBol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6">
    <p:spTree>
      <p:nvGrpSpPr>
        <p:cNvPr id="1" name=""/>
        <p:cNvGrpSpPr/>
        <p:nvPr/>
      </p:nvGrpSpPr>
      <p:grpSpPr>
        <a:xfrm>
          <a:off x="0" y="0"/>
          <a:ext cx="0" cy="0"/>
          <a:chOff x="0" y="0"/>
          <a:chExt cx="0" cy="0"/>
        </a:xfrm>
      </p:grpSpPr>
      <p:sp>
        <p:nvSpPr>
          <p:cNvPr id="113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3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137" name="Рисунок 4"/>
          <p:cNvSpPr/>
          <p:nvPr>
            <p:ph type="pic" sz="half" idx="21"/>
          </p:nvPr>
        </p:nvSpPr>
        <p:spPr>
          <a:xfrm>
            <a:off x="3312267" y="0"/>
            <a:ext cx="2515027" cy="6858000"/>
          </a:xfrm>
          <a:prstGeom prst="rect">
            <a:avLst/>
          </a:prstGeom>
        </p:spPr>
        <p:txBody>
          <a:bodyPr lIns="91439" tIns="45719" rIns="91439" bIns="45719">
            <a:noAutofit/>
          </a:bodyPr>
          <a:lstStyle/>
          <a:p>
            <a:pPr/>
          </a:p>
        </p:txBody>
      </p:sp>
      <p:sp>
        <p:nvSpPr>
          <p:cNvPr id="1138" name="Body Level One…"/>
          <p:cNvSpPr txBox="1"/>
          <p:nvPr>
            <p:ph type="body" sz="quarter" idx="1" hasCustomPrompt="1"/>
          </p:nvPr>
        </p:nvSpPr>
        <p:spPr>
          <a:xfrm>
            <a:off x="5458829" y="1500252"/>
            <a:ext cx="2399297" cy="316707"/>
          </a:xfrm>
          <a:prstGeom prst="rect">
            <a:avLst/>
          </a:prstGeom>
        </p:spPr>
        <p:txBody>
          <a:bodyPr/>
          <a:lstStyle>
            <a:lvl1pPr>
              <a:lnSpc>
                <a:spcPct val="80000"/>
              </a:lnSpc>
              <a:spcBef>
                <a:spcPts val="0"/>
              </a:spcBef>
              <a:defRPr b="1" spc="224" sz="700">
                <a:solidFill>
                  <a:srgbClr val="262626">
                    <a:alpha val="70000"/>
                  </a:srgbClr>
                </a:solidFill>
                <a:latin typeface="Montserrat-Bold"/>
                <a:ea typeface="Montserrat-Bold"/>
                <a:cs typeface="Montserrat-Bold"/>
                <a:sym typeface="Montserrat-Bold"/>
              </a:defRPr>
            </a:lvl1pPr>
            <a:lvl2pPr>
              <a:lnSpc>
                <a:spcPct val="80000"/>
              </a:lnSpc>
              <a:spcBef>
                <a:spcPts val="0"/>
              </a:spcBef>
              <a:defRPr b="1" spc="224" sz="700">
                <a:solidFill>
                  <a:srgbClr val="262626">
                    <a:alpha val="70000"/>
                  </a:srgbClr>
                </a:solidFill>
                <a:latin typeface="Montserrat-Bold"/>
                <a:ea typeface="Montserrat-Bold"/>
                <a:cs typeface="Montserrat-Bold"/>
                <a:sym typeface="Montserrat-Bold"/>
              </a:defRPr>
            </a:lvl2pPr>
            <a:lvl3pPr>
              <a:lnSpc>
                <a:spcPct val="80000"/>
              </a:lnSpc>
              <a:spcBef>
                <a:spcPts val="0"/>
              </a:spcBef>
              <a:defRPr b="1" spc="224" sz="700">
                <a:solidFill>
                  <a:srgbClr val="262626">
                    <a:alpha val="70000"/>
                  </a:srgbClr>
                </a:solidFill>
                <a:latin typeface="Montserrat-Bold"/>
                <a:ea typeface="Montserrat-Bold"/>
                <a:cs typeface="Montserrat-Bold"/>
                <a:sym typeface="Montserrat-Bold"/>
              </a:defRPr>
            </a:lvl3pPr>
            <a:lvl4pPr>
              <a:lnSpc>
                <a:spcPct val="80000"/>
              </a:lnSpc>
              <a:spcBef>
                <a:spcPts val="0"/>
              </a:spcBef>
              <a:defRPr b="1" spc="224" sz="700">
                <a:solidFill>
                  <a:srgbClr val="262626">
                    <a:alpha val="70000"/>
                  </a:srgbClr>
                </a:solidFill>
                <a:latin typeface="Montserrat-Bold"/>
                <a:ea typeface="Montserrat-Bold"/>
                <a:cs typeface="Montserrat-Bold"/>
                <a:sym typeface="Montserrat-Bold"/>
              </a:defRPr>
            </a:lvl4pPr>
            <a:lvl5pPr>
              <a:lnSpc>
                <a:spcPct val="80000"/>
              </a:lnSpc>
              <a:spcBef>
                <a:spcPts val="0"/>
              </a:spcBef>
              <a:defRPr b="1" spc="224" sz="700">
                <a:solidFill>
                  <a:srgbClr val="262626">
                    <a:alpha val="70000"/>
                  </a:srgbClr>
                </a:solidFill>
                <a:latin typeface="Montserrat-Bold"/>
                <a:ea typeface="Montserrat-Bold"/>
                <a:cs typeface="Montserrat-Bold"/>
                <a:sym typeface="Montserrat-Bold"/>
              </a:defRPr>
            </a:lvl5pPr>
          </a:lstStyle>
          <a:p>
            <a:pPr/>
            <a:r>
              <a:t>Subtitle here</a:t>
            </a:r>
          </a:p>
          <a:p>
            <a:pPr lvl="1"/>
            <a:r>
              <a:t/>
            </a:r>
          </a:p>
          <a:p>
            <a:pPr lvl="2"/>
            <a:r>
              <a:t/>
            </a:r>
          </a:p>
          <a:p>
            <a:pPr lvl="3"/>
            <a:r>
              <a:t/>
            </a:r>
          </a:p>
          <a:p>
            <a:pPr lvl="4"/>
            <a:r>
              <a:t/>
            </a:r>
          </a:p>
        </p:txBody>
      </p:sp>
      <p:sp>
        <p:nvSpPr>
          <p:cNvPr id="1139" name="Текст 7"/>
          <p:cNvSpPr/>
          <p:nvPr>
            <p:ph type="body" sz="quarter" idx="22"/>
          </p:nvPr>
        </p:nvSpPr>
        <p:spPr>
          <a:xfrm>
            <a:off x="5458829" y="1816960"/>
            <a:ext cx="2399297" cy="826295"/>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1140" name="Текст 7"/>
          <p:cNvSpPr/>
          <p:nvPr>
            <p:ph type="body" sz="quarter" idx="23" hasCustomPrompt="1"/>
          </p:nvPr>
        </p:nvSpPr>
        <p:spPr>
          <a:xfrm>
            <a:off x="4572001" y="1500252"/>
            <a:ext cx="729862" cy="914401"/>
          </a:xfrm>
          <a:prstGeom prst="rect">
            <a:avLst/>
          </a:prstGeom>
          <a:ln w="3175">
            <a:solidFill>
              <a:srgbClr val="262626">
                <a:alpha val="20000"/>
              </a:srgbClr>
            </a:solidFill>
            <a:round/>
          </a:ln>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1141" name="Текст 7"/>
          <p:cNvSpPr/>
          <p:nvPr>
            <p:ph type="body" sz="quarter" idx="24" hasCustomPrompt="1"/>
          </p:nvPr>
        </p:nvSpPr>
        <p:spPr>
          <a:xfrm>
            <a:off x="5458829" y="2984499"/>
            <a:ext cx="2399297" cy="316708"/>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142" name="Текст 7"/>
          <p:cNvSpPr/>
          <p:nvPr>
            <p:ph type="body" sz="quarter" idx="25"/>
          </p:nvPr>
        </p:nvSpPr>
        <p:spPr>
          <a:xfrm>
            <a:off x="5458829" y="3301208"/>
            <a:ext cx="2399297" cy="826295"/>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1143" name="Текст 7"/>
          <p:cNvSpPr/>
          <p:nvPr>
            <p:ph type="body" sz="quarter" idx="26" hasCustomPrompt="1"/>
          </p:nvPr>
        </p:nvSpPr>
        <p:spPr>
          <a:xfrm>
            <a:off x="4572001" y="2984500"/>
            <a:ext cx="729862" cy="914400"/>
          </a:xfrm>
          <a:prstGeom prst="rect">
            <a:avLst/>
          </a:prstGeom>
          <a:ln w="3175">
            <a:solidFill>
              <a:srgbClr val="262626">
                <a:alpha val="20000"/>
              </a:srgbClr>
            </a:solidFill>
            <a:round/>
          </a:ln>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1144" name="Текст 7"/>
          <p:cNvSpPr/>
          <p:nvPr>
            <p:ph type="body" sz="quarter" idx="27" hasCustomPrompt="1"/>
          </p:nvPr>
        </p:nvSpPr>
        <p:spPr>
          <a:xfrm>
            <a:off x="5458829" y="4468748"/>
            <a:ext cx="2399297" cy="316707"/>
          </a:xfrm>
          <a:prstGeom prst="rect">
            <a:avLst/>
          </a:prstGeom>
        </p:spPr>
        <p:txBody>
          <a:bodyPr/>
          <a:lstStyle>
            <a:lvl1pPr>
              <a:lnSpc>
                <a:spcPct val="80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145" name="Текст 7"/>
          <p:cNvSpPr/>
          <p:nvPr>
            <p:ph type="body" sz="quarter" idx="28"/>
          </p:nvPr>
        </p:nvSpPr>
        <p:spPr>
          <a:xfrm>
            <a:off x="5458829" y="4785459"/>
            <a:ext cx="2399297" cy="826295"/>
          </a:xfrm>
          <a:prstGeom prst="rect">
            <a:avLst/>
          </a:prstGeom>
        </p:spPr>
        <p:txBody>
          <a:bodyPr/>
          <a:lstStyle/>
          <a:p>
            <a:pPr>
              <a:lnSpc>
                <a:spcPct val="100000"/>
              </a:lnSpc>
              <a:spcBef>
                <a:spcPts val="0"/>
              </a:spcBef>
              <a:defRPr sz="700">
                <a:solidFill>
                  <a:srgbClr val="262626">
                    <a:alpha val="40000"/>
                  </a:srgbClr>
                </a:solidFill>
                <a:latin typeface="Open Sans"/>
                <a:ea typeface="Open Sans"/>
                <a:cs typeface="Open Sans"/>
                <a:sym typeface="Open Sans"/>
              </a:defRPr>
            </a:pPr>
          </a:p>
        </p:txBody>
      </p:sp>
      <p:sp>
        <p:nvSpPr>
          <p:cNvPr id="1146" name="Текст 7"/>
          <p:cNvSpPr/>
          <p:nvPr>
            <p:ph type="body" sz="quarter" idx="29" hasCustomPrompt="1"/>
          </p:nvPr>
        </p:nvSpPr>
        <p:spPr>
          <a:xfrm>
            <a:off x="4572001" y="4468748"/>
            <a:ext cx="729862" cy="914401"/>
          </a:xfrm>
          <a:prstGeom prst="rect">
            <a:avLst/>
          </a:prstGeom>
          <a:ln w="3175">
            <a:solidFill>
              <a:srgbClr val="262626">
                <a:alpha val="20000"/>
              </a:srgbClr>
            </a:solidFill>
            <a:round/>
          </a:ln>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1147" name="Текст 7"/>
          <p:cNvSpPr/>
          <p:nvPr>
            <p:ph type="body" sz="quarter" idx="30" hasCustomPrompt="1"/>
          </p:nvPr>
        </p:nvSpPr>
        <p:spPr>
          <a:xfrm>
            <a:off x="1285875" y="1279262"/>
            <a:ext cx="2744392"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148" name="TITLE HERE"/>
          <p:cNvSpPr txBox="1"/>
          <p:nvPr>
            <p:ph type="title" hasCustomPrompt="1"/>
          </p:nvPr>
        </p:nvSpPr>
        <p:spPr>
          <a:xfrm>
            <a:off x="1285877" y="2002368"/>
            <a:ext cx="2744392" cy="1985701"/>
          </a:xfrm>
          <a:prstGeom prst="rect">
            <a:avLst/>
          </a:prstGeom>
        </p:spPr>
        <p:txBody>
          <a:bodyPr anchor="t"/>
          <a:lstStyle>
            <a:lvl1pPr algn="l">
              <a:lnSpc>
                <a:spcPct val="80000"/>
              </a:lnSpc>
            </a:lvl1pPr>
          </a:lstStyle>
          <a:p>
            <a:pPr/>
            <a:r>
              <a:t>TITLE HERE</a:t>
            </a:r>
          </a:p>
        </p:txBody>
      </p:sp>
      <p:sp>
        <p:nvSpPr>
          <p:cNvPr id="1149" name="Текст 7"/>
          <p:cNvSpPr/>
          <p:nvPr>
            <p:ph type="body" sz="quarter" idx="31" hasCustomPrompt="1"/>
          </p:nvPr>
        </p:nvSpPr>
        <p:spPr>
          <a:xfrm>
            <a:off x="1293078" y="3988067"/>
            <a:ext cx="2737191" cy="1612633"/>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1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7">
    <p:spTree>
      <p:nvGrpSpPr>
        <p:cNvPr id="1" name=""/>
        <p:cNvGrpSpPr/>
        <p:nvPr/>
      </p:nvGrpSpPr>
      <p:grpSpPr>
        <a:xfrm>
          <a:off x="0" y="0"/>
          <a:ext cx="0" cy="0"/>
          <a:chOff x="0" y="0"/>
          <a:chExt cx="0" cy="0"/>
        </a:xfrm>
      </p:grpSpPr>
      <p:sp>
        <p:nvSpPr>
          <p:cNvPr id="1157"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58"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159" name="Прямоугольник 18"/>
          <p:cNvSpPr/>
          <p:nvPr/>
        </p:nvSpPr>
        <p:spPr>
          <a:xfrm>
            <a:off x="0" y="2118"/>
            <a:ext cx="4572000" cy="6858001"/>
          </a:xfrm>
          <a:prstGeom prst="rect">
            <a:avLst/>
          </a:prstGeom>
          <a:solidFill>
            <a:srgbClr val="262626"/>
          </a:solidFill>
          <a:ln w="12700">
            <a:miter lim="400000"/>
          </a:ln>
        </p:spPr>
        <p:txBody>
          <a:bodyPr lIns="45719" rIns="45719" anchor="ctr"/>
          <a:lstStyle/>
          <a:p>
            <a:pPr algn="ctr">
              <a:defRPr sz="1300">
                <a:solidFill>
                  <a:srgbClr val="FFFFFF"/>
                </a:solidFill>
              </a:defRPr>
            </a:pPr>
          </a:p>
        </p:txBody>
      </p:sp>
      <p:sp>
        <p:nvSpPr>
          <p:cNvPr id="1160" name="Body Level One…"/>
          <p:cNvSpPr txBox="1"/>
          <p:nvPr>
            <p:ph type="body" sz="quarter" idx="1" hasCustomPrompt="1"/>
          </p:nvPr>
        </p:nvSpPr>
        <p:spPr>
          <a:xfrm>
            <a:off x="5748013" y="2846689"/>
            <a:ext cx="2824488" cy="1896762"/>
          </a:xfrm>
          <a:prstGeom prst="rect">
            <a:avLst/>
          </a:prstGeom>
        </p:spPr>
        <p:txBody>
          <a:bodyPr anchor="b"/>
          <a:lstStyle>
            <a:lvl1pPr>
              <a:lnSpc>
                <a:spcPct val="120000"/>
              </a:lnSpc>
              <a:defRPr spc="-34" sz="1200">
                <a:latin typeface="Montserrat Bold"/>
                <a:ea typeface="Montserrat Bold"/>
                <a:cs typeface="Montserrat Bold"/>
                <a:sym typeface="Montserrat Bold"/>
              </a:defRPr>
            </a:lvl1pPr>
            <a:lvl2pPr>
              <a:lnSpc>
                <a:spcPct val="120000"/>
              </a:lnSpc>
              <a:defRPr spc="-34" sz="1200">
                <a:latin typeface="Montserrat Bold"/>
                <a:ea typeface="Montserrat Bold"/>
                <a:cs typeface="Montserrat Bold"/>
                <a:sym typeface="Montserrat Bold"/>
              </a:defRPr>
            </a:lvl2pPr>
            <a:lvl3pPr>
              <a:lnSpc>
                <a:spcPct val="120000"/>
              </a:lnSpc>
              <a:defRPr spc="-34" sz="1200">
                <a:latin typeface="Montserrat Bold"/>
                <a:ea typeface="Montserrat Bold"/>
                <a:cs typeface="Montserrat Bold"/>
                <a:sym typeface="Montserrat Bold"/>
              </a:defRPr>
            </a:lvl3pPr>
            <a:lvl4pPr>
              <a:lnSpc>
                <a:spcPct val="120000"/>
              </a:lnSpc>
              <a:defRPr spc="-34" sz="1200">
                <a:latin typeface="Montserrat Bold"/>
                <a:ea typeface="Montserrat Bold"/>
                <a:cs typeface="Montserrat Bold"/>
                <a:sym typeface="Montserrat Bold"/>
              </a:defRPr>
            </a:lvl4pPr>
            <a:lvl5pPr>
              <a:lnSpc>
                <a:spcPct val="120000"/>
              </a:lnSpc>
              <a:defRPr spc="-34" sz="1200">
                <a:latin typeface="Montserrat Bold"/>
                <a:ea typeface="Montserrat Bold"/>
                <a:cs typeface="Montserrat Bold"/>
                <a:sym typeface="Montserrat Bold"/>
              </a:defRPr>
            </a:lvl5pPr>
          </a:lstStyle>
          <a:p>
            <a:pPr/>
            <a:r>
              <a:t>Text</a:t>
            </a:r>
          </a:p>
          <a:p>
            <a:pPr lvl="1"/>
            <a:r>
              <a:t/>
            </a:r>
          </a:p>
          <a:p>
            <a:pPr lvl="2"/>
            <a:r>
              <a:t/>
            </a:r>
          </a:p>
          <a:p>
            <a:pPr lvl="3"/>
            <a:r>
              <a:t/>
            </a:r>
          </a:p>
          <a:p>
            <a:pPr lvl="4"/>
            <a:r>
              <a:t/>
            </a:r>
          </a:p>
        </p:txBody>
      </p:sp>
      <p:sp>
        <p:nvSpPr>
          <p:cNvPr id="1161" name="Текст 7"/>
          <p:cNvSpPr/>
          <p:nvPr>
            <p:ph type="body" sz="quarter" idx="21" hasCustomPrompt="1"/>
          </p:nvPr>
        </p:nvSpPr>
        <p:spPr>
          <a:xfrm>
            <a:off x="5748013" y="5260071"/>
            <a:ext cx="2824488" cy="340632"/>
          </a:xfrm>
          <a:prstGeom prst="rect">
            <a:avLst/>
          </a:prstGeom>
        </p:spPr>
        <p:txBody>
          <a:bodyPr/>
          <a:lstStyle>
            <a:lvl1pPr>
              <a:defRPr sz="700">
                <a:solidFill>
                  <a:srgbClr val="262626">
                    <a:alpha val="80000"/>
                  </a:srgbClr>
                </a:solidFill>
              </a:defRPr>
            </a:lvl1pPr>
          </a:lstStyle>
          <a:p>
            <a:pPr/>
            <a:r>
              <a:t>Text</a:t>
            </a:r>
          </a:p>
        </p:txBody>
      </p:sp>
      <p:sp>
        <p:nvSpPr>
          <p:cNvPr id="1162" name="Slide Number"/>
          <p:cNvSpPr txBox="1"/>
          <p:nvPr>
            <p:ph type="sldNum" sz="quarter" idx="2"/>
          </p:nvPr>
        </p:nvSpPr>
        <p:spPr>
          <a:prstGeom prst="rect">
            <a:avLst/>
          </a:prstGeom>
        </p:spPr>
        <p:txBody>
          <a:bodyPr/>
          <a:lstStyle/>
          <a:p>
            <a:pPr/>
            <a:fld id="{86CB4B4D-7CA3-9044-876B-883B54F8677D}" type="slidenum"/>
          </a:p>
        </p:txBody>
      </p:sp>
      <p:sp>
        <p:nvSpPr>
          <p:cNvPr id="1163" name="Текст 7"/>
          <p:cNvSpPr/>
          <p:nvPr>
            <p:ph type="body" sz="quarter" idx="22" hasCustomPrompt="1"/>
          </p:nvPr>
        </p:nvSpPr>
        <p:spPr>
          <a:xfrm>
            <a:off x="5748013" y="934641"/>
            <a:ext cx="2824488"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164" name="TITLE HERE"/>
          <p:cNvSpPr txBox="1"/>
          <p:nvPr>
            <p:ph type="title" hasCustomPrompt="1"/>
          </p:nvPr>
        </p:nvSpPr>
        <p:spPr>
          <a:xfrm>
            <a:off x="5748013" y="1657749"/>
            <a:ext cx="2824488" cy="1188944"/>
          </a:xfrm>
          <a:prstGeom prst="rect">
            <a:avLst/>
          </a:prstGeom>
        </p:spPr>
        <p:txBody>
          <a:bodyPr anchor="t"/>
          <a:lstStyle>
            <a:lvl1pPr algn="l">
              <a:lnSpc>
                <a:spcPct val="80000"/>
              </a:lnSpc>
            </a:lvl1pPr>
          </a:lstStyle>
          <a:p>
            <a:pPr/>
            <a:r>
              <a:t>TITLE HERE</a:t>
            </a:r>
          </a:p>
        </p:txBody>
      </p:sp>
      <p:sp>
        <p:nvSpPr>
          <p:cNvPr id="1165" name="Прямая соединительная линия 2"/>
          <p:cNvSpPr/>
          <p:nvPr/>
        </p:nvSpPr>
        <p:spPr>
          <a:xfrm>
            <a:off x="5748013" y="5148776"/>
            <a:ext cx="1400176" cy="1"/>
          </a:xfrm>
          <a:prstGeom prst="line">
            <a:avLst/>
          </a:prstGeom>
          <a:ln w="3175">
            <a:solidFill>
              <a:srgbClr val="262626">
                <a:alpha val="20000"/>
              </a:srgbClr>
            </a:solidFill>
            <a:miter/>
          </a:ln>
        </p:spPr>
        <p:txBody>
          <a:bodyPr lIns="45719" rIns="45719"/>
          <a:lstStyle/>
          <a:p>
            <a:pPr/>
          </a:p>
        </p:txBody>
      </p:sp>
      <p:sp>
        <p:nvSpPr>
          <p:cNvPr id="1166" name="Рисунок 4"/>
          <p:cNvSpPr/>
          <p:nvPr>
            <p:ph type="pic" idx="23"/>
          </p:nvPr>
        </p:nvSpPr>
        <p:spPr>
          <a:xfrm>
            <a:off x="1" y="-2"/>
            <a:ext cx="4572001" cy="6858002"/>
          </a:xfrm>
          <a:prstGeom prst="rect">
            <a:avLst/>
          </a:prstGeom>
        </p:spPr>
        <p:txBody>
          <a:bodyPr lIns="91439" tIns="45719" rIns="91439" bIns="45719">
            <a:noAutofit/>
          </a:bodyPr>
          <a:lstStyle/>
          <a:p>
            <a:pPr/>
          </a:p>
        </p:txBody>
      </p:sp>
      <p:sp>
        <p:nvSpPr>
          <p:cNvPr id="1167" name="Рисунок 4"/>
          <p:cNvSpPr/>
          <p:nvPr>
            <p:ph type="pic" sz="quarter" idx="24"/>
          </p:nvPr>
        </p:nvSpPr>
        <p:spPr>
          <a:xfrm>
            <a:off x="2924175" y="1257303"/>
            <a:ext cx="2162176" cy="4343399"/>
          </a:xfrm>
          <a:prstGeom prst="rect">
            <a:avLst/>
          </a:prstGeom>
        </p:spPr>
        <p:txBody>
          <a:bodyPr lIns="91439" tIns="45719" rIns="91439" bIns="45719">
            <a:noAutofit/>
          </a:bodyPr>
          <a:lstStyle/>
          <a:p>
            <a:pPr/>
          </a:p>
        </p:txBody>
      </p:sp>
    </p:spTree>
  </p:cSld>
  <p:clrMapOvr>
    <a:masterClrMapping/>
  </p:clrMapOvr>
  <p:transition xmlns:p14="http://schemas.microsoft.com/office/powerpoint/2010/main" spd="med" advClick="1"/>
</p:sldLayout>
</file>

<file path=ppt/slideLayouts/slideLayout6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8">
    <p:spTree>
      <p:nvGrpSpPr>
        <p:cNvPr id="1" name=""/>
        <p:cNvGrpSpPr/>
        <p:nvPr/>
      </p:nvGrpSpPr>
      <p:grpSpPr>
        <a:xfrm>
          <a:off x="0" y="0"/>
          <a:ext cx="0" cy="0"/>
          <a:chOff x="0" y="0"/>
          <a:chExt cx="0" cy="0"/>
        </a:xfrm>
      </p:grpSpPr>
      <p:sp>
        <p:nvSpPr>
          <p:cNvPr id="117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7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176" name="Прямоугольник 16"/>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177" name="Body Level One…"/>
          <p:cNvSpPr txBox="1"/>
          <p:nvPr>
            <p:ph type="body" sz="quarter" idx="1" hasCustomPrompt="1"/>
          </p:nvPr>
        </p:nvSpPr>
        <p:spPr>
          <a:xfrm>
            <a:off x="1920548" y="3827595"/>
            <a:ext cx="2085976" cy="513445"/>
          </a:xfrm>
          <a:prstGeom prst="rect">
            <a:avLst/>
          </a:prstGeom>
        </p:spPr>
        <p:txBody>
          <a:bodyPr/>
          <a:lstStyle>
            <a:lvl1pPr algn="ctr">
              <a:lnSpc>
                <a:spcPct val="145000"/>
              </a:lnSpc>
              <a:spcBef>
                <a:spcPts val="0"/>
              </a:spcBef>
              <a:defRPr b="1" spc="224" sz="700">
                <a:solidFill>
                  <a:srgbClr val="262626">
                    <a:alpha val="80000"/>
                  </a:srgbClr>
                </a:solidFill>
                <a:latin typeface="Montserrat-Bold"/>
                <a:ea typeface="Montserrat-Bold"/>
                <a:cs typeface="Montserrat-Bold"/>
                <a:sym typeface="Montserrat-Bold"/>
              </a:defRPr>
            </a:lvl1pPr>
            <a:lvl2pPr algn="ctr">
              <a:lnSpc>
                <a:spcPct val="145000"/>
              </a:lnSpc>
              <a:spcBef>
                <a:spcPts val="0"/>
              </a:spcBef>
              <a:defRPr b="1" spc="224" sz="700">
                <a:solidFill>
                  <a:srgbClr val="262626">
                    <a:alpha val="80000"/>
                  </a:srgbClr>
                </a:solidFill>
                <a:latin typeface="Montserrat-Bold"/>
                <a:ea typeface="Montserrat-Bold"/>
                <a:cs typeface="Montserrat-Bold"/>
                <a:sym typeface="Montserrat-Bold"/>
              </a:defRPr>
            </a:lvl2pPr>
            <a:lvl3pPr algn="ctr">
              <a:lnSpc>
                <a:spcPct val="145000"/>
              </a:lnSpc>
              <a:spcBef>
                <a:spcPts val="0"/>
              </a:spcBef>
              <a:defRPr b="1" spc="224" sz="700">
                <a:solidFill>
                  <a:srgbClr val="262626">
                    <a:alpha val="80000"/>
                  </a:srgbClr>
                </a:solidFill>
                <a:latin typeface="Montserrat-Bold"/>
                <a:ea typeface="Montserrat-Bold"/>
                <a:cs typeface="Montserrat-Bold"/>
                <a:sym typeface="Montserrat-Bold"/>
              </a:defRPr>
            </a:lvl3pPr>
            <a:lvl4pPr algn="ctr">
              <a:lnSpc>
                <a:spcPct val="145000"/>
              </a:lnSpc>
              <a:spcBef>
                <a:spcPts val="0"/>
              </a:spcBef>
              <a:defRPr b="1" spc="224" sz="700">
                <a:solidFill>
                  <a:srgbClr val="262626">
                    <a:alpha val="80000"/>
                  </a:srgbClr>
                </a:solidFill>
                <a:latin typeface="Montserrat-Bold"/>
                <a:ea typeface="Montserrat-Bold"/>
                <a:cs typeface="Montserrat-Bold"/>
                <a:sym typeface="Montserrat-Bold"/>
              </a:defRPr>
            </a:lvl4pPr>
            <a:lvl5pPr algn="ctr">
              <a:lnSpc>
                <a:spcPct val="145000"/>
              </a:lnSpc>
              <a:spcBef>
                <a:spcPts val="0"/>
              </a:spcBef>
              <a:defRPr b="1" spc="224" sz="700">
                <a:solidFill>
                  <a:srgbClr val="262626">
                    <a:alpha val="80000"/>
                  </a:srgbClr>
                </a:solidFill>
                <a:latin typeface="Montserrat-Bold"/>
                <a:ea typeface="Montserrat-Bold"/>
                <a:cs typeface="Montserrat-Bold"/>
                <a:sym typeface="Montserrat-Bold"/>
              </a:defRPr>
            </a:lvl5pPr>
          </a:lstStyle>
          <a:p>
            <a:pPr/>
            <a:r>
              <a:t>Subtitle here</a:t>
            </a:r>
          </a:p>
          <a:p>
            <a:pPr lvl="1"/>
            <a:r>
              <a:t/>
            </a:r>
          </a:p>
          <a:p>
            <a:pPr lvl="2"/>
            <a:r>
              <a:t/>
            </a:r>
          </a:p>
          <a:p>
            <a:pPr lvl="3"/>
            <a:r>
              <a:t/>
            </a:r>
          </a:p>
          <a:p>
            <a:pPr lvl="4"/>
            <a:r>
              <a:t/>
            </a:r>
          </a:p>
        </p:txBody>
      </p:sp>
      <p:sp>
        <p:nvSpPr>
          <p:cNvPr id="1178" name="Текст 7"/>
          <p:cNvSpPr/>
          <p:nvPr>
            <p:ph type="body" sz="quarter" idx="21" hasCustomPrompt="1"/>
          </p:nvPr>
        </p:nvSpPr>
        <p:spPr>
          <a:xfrm>
            <a:off x="1920548" y="4569640"/>
            <a:ext cx="2085976" cy="1128671"/>
          </a:xfrm>
          <a:prstGeom prst="rect">
            <a:avLst/>
          </a:prstGeom>
        </p:spPr>
        <p:txBody>
          <a:bodyPr/>
          <a:lstStyle>
            <a:lvl1pPr algn="ctr">
              <a:lnSpc>
                <a:spcPct val="145000"/>
              </a:lnSpc>
              <a:spcBef>
                <a:spcPts val="0"/>
              </a:spcBef>
              <a:defRPr sz="700">
                <a:solidFill>
                  <a:srgbClr val="262626">
                    <a:alpha val="40000"/>
                  </a:srgbClr>
                </a:solidFill>
              </a:defRPr>
            </a:lvl1pPr>
          </a:lstStyle>
          <a:p>
            <a:pPr/>
            <a:r>
              <a:t>Write text here</a:t>
            </a:r>
          </a:p>
        </p:txBody>
      </p:sp>
      <p:sp>
        <p:nvSpPr>
          <p:cNvPr id="1179" name="Текст 7"/>
          <p:cNvSpPr/>
          <p:nvPr>
            <p:ph type="body" sz="quarter" idx="22" hasCustomPrompt="1"/>
          </p:nvPr>
        </p:nvSpPr>
        <p:spPr>
          <a:xfrm>
            <a:off x="2403946" y="5715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0" name="Текст 7"/>
          <p:cNvSpPr/>
          <p:nvPr>
            <p:ph type="body" sz="quarter" idx="23" hasCustomPrompt="1"/>
          </p:nvPr>
        </p:nvSpPr>
        <p:spPr>
          <a:xfrm>
            <a:off x="2768876" y="5715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1" name="Текст 7"/>
          <p:cNvSpPr/>
          <p:nvPr>
            <p:ph type="body" sz="quarter" idx="24" hasCustomPrompt="1"/>
          </p:nvPr>
        </p:nvSpPr>
        <p:spPr>
          <a:xfrm>
            <a:off x="3133806" y="5715000"/>
            <a:ext cx="364932" cy="457200"/>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2" name="Прямая соединительная линия 24"/>
          <p:cNvSpPr/>
          <p:nvPr/>
        </p:nvSpPr>
        <p:spPr>
          <a:xfrm>
            <a:off x="2463469" y="4341040"/>
            <a:ext cx="1028701" cy="1"/>
          </a:xfrm>
          <a:prstGeom prst="line">
            <a:avLst/>
          </a:prstGeom>
          <a:ln w="25400">
            <a:solidFill>
              <a:srgbClr val="1133CF"/>
            </a:solidFill>
            <a:miter/>
          </a:ln>
        </p:spPr>
        <p:txBody>
          <a:bodyPr lIns="45719" rIns="45719"/>
          <a:lstStyle/>
          <a:p>
            <a:pPr/>
          </a:p>
        </p:txBody>
      </p:sp>
      <p:sp>
        <p:nvSpPr>
          <p:cNvPr id="1183" name="Рисунок 4"/>
          <p:cNvSpPr/>
          <p:nvPr>
            <p:ph type="pic" sz="quarter" idx="25"/>
          </p:nvPr>
        </p:nvSpPr>
        <p:spPr>
          <a:xfrm>
            <a:off x="1920550" y="457200"/>
            <a:ext cx="2109923" cy="3200400"/>
          </a:xfrm>
          <a:prstGeom prst="rect">
            <a:avLst/>
          </a:prstGeom>
        </p:spPr>
        <p:txBody>
          <a:bodyPr lIns="91439" tIns="45719" rIns="91439" bIns="45719">
            <a:noAutofit/>
          </a:bodyPr>
          <a:lstStyle/>
          <a:p>
            <a:pPr/>
          </a:p>
        </p:txBody>
      </p:sp>
      <p:sp>
        <p:nvSpPr>
          <p:cNvPr id="1184" name="Текст 7"/>
          <p:cNvSpPr/>
          <p:nvPr>
            <p:ph type="body" sz="quarter" idx="26" hasCustomPrompt="1"/>
          </p:nvPr>
        </p:nvSpPr>
        <p:spPr>
          <a:xfrm>
            <a:off x="5092510" y="920353"/>
            <a:ext cx="2085976" cy="513445"/>
          </a:xfrm>
          <a:prstGeom prst="rect">
            <a:avLst/>
          </a:prstGeom>
        </p:spPr>
        <p:txBody>
          <a:bodyPr/>
          <a:lstStyle>
            <a:lvl1pPr algn="ctr">
              <a:lnSpc>
                <a:spcPct val="145000"/>
              </a:lnSpc>
              <a:spcBef>
                <a:spcPts val="0"/>
              </a:spcBef>
              <a:defRPr b="1" spc="200" sz="700">
                <a:solidFill>
                  <a:srgbClr val="262626">
                    <a:alpha val="80000"/>
                  </a:srgbClr>
                </a:solidFill>
                <a:latin typeface="Montserrat-Bold"/>
                <a:ea typeface="Montserrat-Bold"/>
                <a:cs typeface="Montserrat-Bold"/>
                <a:sym typeface="Montserrat-Bold"/>
              </a:defRPr>
            </a:lvl1pPr>
          </a:lstStyle>
          <a:p>
            <a:pPr/>
            <a:r>
              <a:t>Subtitle here</a:t>
            </a:r>
          </a:p>
        </p:txBody>
      </p:sp>
      <p:sp>
        <p:nvSpPr>
          <p:cNvPr id="1185" name="Текст 7"/>
          <p:cNvSpPr/>
          <p:nvPr>
            <p:ph type="body" sz="quarter" idx="27" hasCustomPrompt="1"/>
          </p:nvPr>
        </p:nvSpPr>
        <p:spPr>
          <a:xfrm>
            <a:off x="5092510" y="1662397"/>
            <a:ext cx="2085976" cy="1128670"/>
          </a:xfrm>
          <a:prstGeom prst="rect">
            <a:avLst/>
          </a:prstGeom>
        </p:spPr>
        <p:txBody>
          <a:bodyPr/>
          <a:lstStyle>
            <a:lvl1pPr algn="ctr">
              <a:lnSpc>
                <a:spcPct val="145000"/>
              </a:lnSpc>
              <a:spcBef>
                <a:spcPts val="0"/>
              </a:spcBef>
              <a:defRPr sz="700">
                <a:solidFill>
                  <a:srgbClr val="262626">
                    <a:alpha val="40000"/>
                  </a:srgbClr>
                </a:solidFill>
              </a:defRPr>
            </a:lvl1pPr>
          </a:lstStyle>
          <a:p>
            <a:pPr/>
            <a:r>
              <a:t>Write text here</a:t>
            </a:r>
          </a:p>
        </p:txBody>
      </p:sp>
      <p:sp>
        <p:nvSpPr>
          <p:cNvPr id="1186" name="Текст 7"/>
          <p:cNvSpPr/>
          <p:nvPr>
            <p:ph type="body" sz="quarter" idx="28" hasCustomPrompt="1"/>
          </p:nvPr>
        </p:nvSpPr>
        <p:spPr>
          <a:xfrm>
            <a:off x="5575908" y="2807758"/>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7" name="Текст 7"/>
          <p:cNvSpPr/>
          <p:nvPr>
            <p:ph type="body" sz="quarter" idx="29" hasCustomPrompt="1"/>
          </p:nvPr>
        </p:nvSpPr>
        <p:spPr>
          <a:xfrm>
            <a:off x="5940838" y="2807758"/>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8" name="Текст 7"/>
          <p:cNvSpPr/>
          <p:nvPr>
            <p:ph type="body" sz="quarter" idx="30" hasCustomPrompt="1"/>
          </p:nvPr>
        </p:nvSpPr>
        <p:spPr>
          <a:xfrm>
            <a:off x="6305770" y="2807758"/>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189" name="Прямая соединительная линия 59"/>
          <p:cNvSpPr/>
          <p:nvPr/>
        </p:nvSpPr>
        <p:spPr>
          <a:xfrm>
            <a:off x="5635433" y="1433796"/>
            <a:ext cx="1028701" cy="1"/>
          </a:xfrm>
          <a:prstGeom prst="line">
            <a:avLst/>
          </a:prstGeom>
          <a:ln w="25400">
            <a:solidFill>
              <a:srgbClr val="1133CF"/>
            </a:solidFill>
            <a:miter/>
          </a:ln>
        </p:spPr>
        <p:txBody>
          <a:bodyPr lIns="45719" rIns="45719"/>
          <a:lstStyle/>
          <a:p>
            <a:pPr/>
          </a:p>
        </p:txBody>
      </p:sp>
      <p:sp>
        <p:nvSpPr>
          <p:cNvPr id="1190" name="Рисунок 4"/>
          <p:cNvSpPr/>
          <p:nvPr>
            <p:ph type="pic" sz="quarter" idx="31"/>
          </p:nvPr>
        </p:nvSpPr>
        <p:spPr>
          <a:xfrm>
            <a:off x="5092513" y="3657600"/>
            <a:ext cx="2109924" cy="2743200"/>
          </a:xfrm>
          <a:prstGeom prst="rect">
            <a:avLst/>
          </a:prstGeom>
        </p:spPr>
        <p:txBody>
          <a:bodyPr lIns="91439" tIns="45719" rIns="91439" bIns="45719">
            <a:noAutofit/>
          </a:bodyPr>
          <a:lstStyle/>
          <a:p>
            <a:pPr/>
          </a:p>
        </p:txBody>
      </p:sp>
      <p:sp>
        <p:nvSpPr>
          <p:cNvPr id="11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07">
    <p:spTree>
      <p:nvGrpSpPr>
        <p:cNvPr id="1" name=""/>
        <p:cNvGrpSpPr/>
        <p:nvPr/>
      </p:nvGrpSpPr>
      <p:grpSpPr>
        <a:xfrm>
          <a:off x="0" y="0"/>
          <a:ext cx="0" cy="0"/>
          <a:chOff x="0" y="0"/>
          <a:chExt cx="0" cy="0"/>
        </a:xfrm>
      </p:grpSpPr>
      <p:sp>
        <p:nvSpPr>
          <p:cNvPr id="9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9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94" name="Прямоугольник 12"/>
          <p:cNvSpPr/>
          <p:nvPr/>
        </p:nvSpPr>
        <p:spPr>
          <a:xfrm>
            <a:off x="2" y="0"/>
            <a:ext cx="817577" cy="685800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95" name="Прямоугольник 11"/>
          <p:cNvSpPr/>
          <p:nvPr/>
        </p:nvSpPr>
        <p:spPr>
          <a:xfrm>
            <a:off x="8335394" y="0"/>
            <a:ext cx="817578" cy="685800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96" name="Прямоугольник 6"/>
          <p:cNvSpPr/>
          <p:nvPr/>
        </p:nvSpPr>
        <p:spPr>
          <a:xfrm>
            <a:off x="3312268" y="0"/>
            <a:ext cx="2515026" cy="685800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97" name="Прямоугольник 8"/>
          <p:cNvSpPr/>
          <p:nvPr/>
        </p:nvSpPr>
        <p:spPr>
          <a:xfrm>
            <a:off x="804169" y="0"/>
            <a:ext cx="2515026" cy="685800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98" name="Прямоугольник 7"/>
          <p:cNvSpPr/>
          <p:nvPr/>
        </p:nvSpPr>
        <p:spPr>
          <a:xfrm>
            <a:off x="5827293" y="0"/>
            <a:ext cx="2515027" cy="6858000"/>
          </a:xfrm>
          <a:prstGeom prst="rect">
            <a:avLst/>
          </a:prstGeom>
          <a:solidFill>
            <a:schemeClr val="accent1"/>
          </a:solidFill>
          <a:ln w="12700">
            <a:miter lim="400000"/>
          </a:ln>
        </p:spPr>
        <p:txBody>
          <a:bodyPr lIns="45719" rIns="45719" anchor="ctr"/>
          <a:lstStyle/>
          <a:p>
            <a:pPr algn="ctr">
              <a:defRPr sz="1300">
                <a:solidFill>
                  <a:srgbClr val="FFFFFF"/>
                </a:solidFill>
              </a:defRPr>
            </a:pPr>
          </a:p>
        </p:txBody>
      </p:sp>
      <p:sp>
        <p:nvSpPr>
          <p:cNvPr id="99" name="Slide Number"/>
          <p:cNvSpPr txBox="1"/>
          <p:nvPr>
            <p:ph type="sldNum" sz="quarter" idx="2"/>
          </p:nvPr>
        </p:nvSpPr>
        <p:spPr>
          <a:prstGeom prst="rect">
            <a:avLst/>
          </a:prstGeom>
        </p:spPr>
        <p:txBody>
          <a:bodyPr/>
          <a:lstStyle/>
          <a:p>
            <a:pPr/>
            <a:fld id="{86CB4B4D-7CA3-9044-876B-883B54F8677D}" type="slidenum"/>
          </a:p>
        </p:txBody>
      </p:sp>
      <p:sp>
        <p:nvSpPr>
          <p:cNvPr id="100" name="TITLE HERE"/>
          <p:cNvSpPr txBox="1"/>
          <p:nvPr>
            <p:ph type="title" hasCustomPrompt="1"/>
          </p:nvPr>
        </p:nvSpPr>
        <p:spPr>
          <a:xfrm>
            <a:off x="3192661" y="1257300"/>
            <a:ext cx="2758681" cy="814282"/>
          </a:xfrm>
          <a:prstGeom prst="rect">
            <a:avLst/>
          </a:prstGeom>
        </p:spPr>
        <p:txBody>
          <a:bodyPr anchor="t"/>
          <a:lstStyle>
            <a:lvl1pPr>
              <a:lnSpc>
                <a:spcPct val="80000"/>
              </a:lnSpc>
              <a:defRPr>
                <a:solidFill>
                  <a:srgbClr val="EAEAEA"/>
                </a:solidFill>
              </a:defRPr>
            </a:lvl1pPr>
          </a:lstStyle>
          <a:p>
            <a:pPr/>
            <a:r>
              <a:t>TITLE HERE</a:t>
            </a:r>
          </a:p>
        </p:txBody>
      </p:sp>
      <p:sp>
        <p:nvSpPr>
          <p:cNvPr id="101" name="Body Level One…"/>
          <p:cNvSpPr txBox="1"/>
          <p:nvPr>
            <p:ph type="body" sz="quarter" idx="1" hasCustomPrompt="1"/>
          </p:nvPr>
        </p:nvSpPr>
        <p:spPr>
          <a:xfrm>
            <a:off x="1693289" y="2462682"/>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vl2pPr algn="ctr">
              <a:lnSpc>
                <a:spcPct val="145000"/>
              </a:lnSpc>
              <a:spcBef>
                <a:spcPts val="0"/>
              </a:spcBef>
              <a:defRPr sz="3000">
                <a:solidFill>
                  <a:srgbClr val="EAEAEA">
                    <a:alpha val="80000"/>
                  </a:srgbClr>
                </a:solidFill>
                <a:latin typeface="fontello"/>
                <a:ea typeface="fontello"/>
                <a:cs typeface="fontello"/>
                <a:sym typeface="fontello"/>
              </a:defRPr>
            </a:lvl2pPr>
            <a:lvl3pPr algn="ctr">
              <a:lnSpc>
                <a:spcPct val="145000"/>
              </a:lnSpc>
              <a:spcBef>
                <a:spcPts val="0"/>
              </a:spcBef>
              <a:defRPr sz="3000">
                <a:solidFill>
                  <a:srgbClr val="EAEAEA">
                    <a:alpha val="80000"/>
                  </a:srgbClr>
                </a:solidFill>
                <a:latin typeface="fontello"/>
                <a:ea typeface="fontello"/>
                <a:cs typeface="fontello"/>
                <a:sym typeface="fontello"/>
              </a:defRPr>
            </a:lvl3pPr>
            <a:lvl4pPr algn="ctr">
              <a:lnSpc>
                <a:spcPct val="145000"/>
              </a:lnSpc>
              <a:spcBef>
                <a:spcPts val="0"/>
              </a:spcBef>
              <a:defRPr sz="3000">
                <a:solidFill>
                  <a:srgbClr val="EAEAEA">
                    <a:alpha val="80000"/>
                  </a:srgbClr>
                </a:solidFill>
                <a:latin typeface="fontello"/>
                <a:ea typeface="fontello"/>
                <a:cs typeface="fontello"/>
                <a:sym typeface="fontello"/>
              </a:defRPr>
            </a:lvl4pPr>
            <a:lvl5pPr algn="ctr">
              <a:lnSpc>
                <a:spcPct val="145000"/>
              </a:lnSpc>
              <a:spcBef>
                <a:spcPts val="0"/>
              </a:spcBef>
              <a:defRPr sz="3000">
                <a:solidFill>
                  <a:srgbClr val="EAEAEA">
                    <a:alpha val="80000"/>
                  </a:srgbClr>
                </a:solidFill>
                <a:latin typeface="fontello"/>
                <a:ea typeface="fontello"/>
                <a:cs typeface="fontello"/>
                <a:sym typeface="fontello"/>
              </a:defRPr>
            </a:lvl5pPr>
          </a:lstStyle>
          <a:p>
            <a:pPr/>
            <a:r>
              <a:t></a:t>
            </a:r>
          </a:p>
          <a:p>
            <a:pPr lvl="1"/>
            <a:r>
              <a:t/>
            </a:r>
          </a:p>
          <a:p>
            <a:pPr lvl="2"/>
            <a:r>
              <a:t/>
            </a:r>
          </a:p>
          <a:p>
            <a:pPr lvl="3"/>
            <a:r>
              <a:t/>
            </a:r>
          </a:p>
          <a:p>
            <a:pPr lvl="4"/>
            <a:r>
              <a:t/>
            </a:r>
          </a:p>
        </p:txBody>
      </p:sp>
      <p:sp>
        <p:nvSpPr>
          <p:cNvPr id="102" name="Текст 7"/>
          <p:cNvSpPr/>
          <p:nvPr>
            <p:ph type="body" sz="quarter" idx="21" hasCustomPrompt="1"/>
          </p:nvPr>
        </p:nvSpPr>
        <p:spPr>
          <a:xfrm>
            <a:off x="4204849" y="2462682"/>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stStyle>
          <a:p>
            <a:pPr/>
            <a:r>
              <a:t></a:t>
            </a:r>
          </a:p>
        </p:txBody>
      </p:sp>
      <p:sp>
        <p:nvSpPr>
          <p:cNvPr id="103" name="Текст 7"/>
          <p:cNvSpPr/>
          <p:nvPr>
            <p:ph type="body" sz="quarter" idx="22" hasCustomPrompt="1"/>
          </p:nvPr>
        </p:nvSpPr>
        <p:spPr>
          <a:xfrm>
            <a:off x="6719875" y="2462682"/>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stStyle>
          <a:p>
            <a:pPr/>
            <a:r>
              <a:t></a:t>
            </a:r>
          </a:p>
        </p:txBody>
      </p:sp>
      <p:sp>
        <p:nvSpPr>
          <p:cNvPr id="104" name="Текст 7"/>
          <p:cNvSpPr/>
          <p:nvPr>
            <p:ph type="body" sz="quarter" idx="23" hasCustomPrompt="1"/>
          </p:nvPr>
        </p:nvSpPr>
        <p:spPr>
          <a:xfrm>
            <a:off x="1104827" y="3338981"/>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
        <p:nvSpPr>
          <p:cNvPr id="105" name="Текст 7"/>
          <p:cNvSpPr/>
          <p:nvPr>
            <p:ph type="body" sz="quarter" idx="24" hasCustomPrompt="1"/>
          </p:nvPr>
        </p:nvSpPr>
        <p:spPr>
          <a:xfrm>
            <a:off x="3619851" y="3338981"/>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
        <p:nvSpPr>
          <p:cNvPr id="106" name="Текст 7"/>
          <p:cNvSpPr/>
          <p:nvPr>
            <p:ph type="body" sz="quarter" idx="25" hasCustomPrompt="1"/>
          </p:nvPr>
        </p:nvSpPr>
        <p:spPr>
          <a:xfrm>
            <a:off x="6131414" y="3338981"/>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
        <p:nvSpPr>
          <p:cNvPr id="107" name="Текст 7"/>
          <p:cNvSpPr/>
          <p:nvPr>
            <p:ph type="body" sz="quarter" idx="26" hasCustomPrompt="1"/>
          </p:nvPr>
        </p:nvSpPr>
        <p:spPr>
          <a:xfrm>
            <a:off x="1693289" y="4344951"/>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stStyle>
          <a:p>
            <a:pPr/>
            <a:r>
              <a:t></a:t>
            </a:r>
          </a:p>
        </p:txBody>
      </p:sp>
      <p:sp>
        <p:nvSpPr>
          <p:cNvPr id="108" name="Текст 7"/>
          <p:cNvSpPr/>
          <p:nvPr>
            <p:ph type="body" sz="quarter" idx="27" hasCustomPrompt="1"/>
          </p:nvPr>
        </p:nvSpPr>
        <p:spPr>
          <a:xfrm>
            <a:off x="4204849" y="4344951"/>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stStyle>
          <a:p>
            <a:pPr/>
            <a:r>
              <a:t></a:t>
            </a:r>
          </a:p>
        </p:txBody>
      </p:sp>
      <p:sp>
        <p:nvSpPr>
          <p:cNvPr id="109" name="Текст 7"/>
          <p:cNvSpPr/>
          <p:nvPr>
            <p:ph type="body" sz="quarter" idx="28" hasCustomPrompt="1"/>
          </p:nvPr>
        </p:nvSpPr>
        <p:spPr>
          <a:xfrm>
            <a:off x="6719875" y="4344951"/>
            <a:ext cx="729862" cy="914401"/>
          </a:xfrm>
          <a:prstGeom prst="rect">
            <a:avLst/>
          </a:prstGeom>
        </p:spPr>
        <p:txBody>
          <a:bodyPr anchor="ctr"/>
          <a:lstStyle>
            <a:lvl1pPr algn="ctr">
              <a:lnSpc>
                <a:spcPct val="145000"/>
              </a:lnSpc>
              <a:spcBef>
                <a:spcPts val="0"/>
              </a:spcBef>
              <a:defRPr sz="3000">
                <a:solidFill>
                  <a:srgbClr val="EAEAEA">
                    <a:alpha val="80000"/>
                  </a:srgbClr>
                </a:solidFill>
                <a:latin typeface="fontello"/>
                <a:ea typeface="fontello"/>
                <a:cs typeface="fontello"/>
                <a:sym typeface="fontello"/>
              </a:defRPr>
            </a:lvl1pPr>
          </a:lstStyle>
          <a:p>
            <a:pPr/>
            <a:r>
              <a:t></a:t>
            </a:r>
          </a:p>
        </p:txBody>
      </p:sp>
      <p:sp>
        <p:nvSpPr>
          <p:cNvPr id="110" name="Текст 7"/>
          <p:cNvSpPr/>
          <p:nvPr>
            <p:ph type="body" sz="quarter" idx="29" hasCustomPrompt="1"/>
          </p:nvPr>
        </p:nvSpPr>
        <p:spPr>
          <a:xfrm>
            <a:off x="1104827" y="5221254"/>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
        <p:nvSpPr>
          <p:cNvPr id="111" name="Текст 7"/>
          <p:cNvSpPr/>
          <p:nvPr>
            <p:ph type="body" sz="quarter" idx="30" hasCustomPrompt="1"/>
          </p:nvPr>
        </p:nvSpPr>
        <p:spPr>
          <a:xfrm>
            <a:off x="3619851" y="5221254"/>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
        <p:nvSpPr>
          <p:cNvPr id="112" name="Текст 7"/>
          <p:cNvSpPr/>
          <p:nvPr>
            <p:ph type="body" sz="quarter" idx="31" hasCustomPrompt="1"/>
          </p:nvPr>
        </p:nvSpPr>
        <p:spPr>
          <a:xfrm>
            <a:off x="6131414" y="5221254"/>
            <a:ext cx="1906787" cy="657296"/>
          </a:xfrm>
          <a:prstGeom prst="rect">
            <a:avLst/>
          </a:prstGeom>
        </p:spPr>
        <p:txBody>
          <a:bodyPr anchor="ctr"/>
          <a:lstStyle>
            <a:lvl1pPr algn="ctr">
              <a:lnSpc>
                <a:spcPct val="145000"/>
              </a:lnSpc>
              <a:spcBef>
                <a:spcPts val="0"/>
              </a:spcBef>
              <a:defRPr sz="700">
                <a:solidFill>
                  <a:srgbClr val="EAEAEA">
                    <a:alpha val="80000"/>
                  </a:srgbClr>
                </a:solidFill>
                <a:latin typeface="Montserrat Bold"/>
                <a:ea typeface="Montserrat Bold"/>
                <a:cs typeface="Montserrat Bold"/>
                <a:sym typeface="Montserrat Bold"/>
              </a:defRPr>
            </a:lvl1pPr>
          </a:lstStyle>
          <a:p>
            <a:pPr/>
            <a:r>
              <a:t>SUBTITLE WRITE HERE</a:t>
            </a:r>
          </a:p>
        </p:txBody>
      </p:sp>
    </p:spTree>
  </p:cSld>
  <p:clrMapOvr>
    <a:masterClrMapping/>
  </p:clrMapOvr>
  <p:transition xmlns:p14="http://schemas.microsoft.com/office/powerpoint/2010/main" spd="med" advClick="1"/>
</p:sldLayout>
</file>

<file path=ppt/slideLayouts/slideLayout7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69">
    <p:spTree>
      <p:nvGrpSpPr>
        <p:cNvPr id="1" name=""/>
        <p:cNvGrpSpPr/>
        <p:nvPr/>
      </p:nvGrpSpPr>
      <p:grpSpPr>
        <a:xfrm>
          <a:off x="0" y="0"/>
          <a:ext cx="0" cy="0"/>
          <a:chOff x="0" y="0"/>
          <a:chExt cx="0" cy="0"/>
        </a:xfrm>
      </p:grpSpPr>
      <p:sp>
        <p:nvSpPr>
          <p:cNvPr id="119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19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200" name="Body Level One…"/>
          <p:cNvSpPr txBox="1"/>
          <p:nvPr>
            <p:ph type="body" sz="quarter" idx="1" hasCustomPrompt="1"/>
          </p:nvPr>
        </p:nvSpPr>
        <p:spPr>
          <a:xfrm>
            <a:off x="3637236" y="3709230"/>
            <a:ext cx="1864712" cy="230055"/>
          </a:xfrm>
          <a:prstGeom prst="rect">
            <a:avLst/>
          </a:prstGeom>
        </p:spPr>
        <p:txBody>
          <a:bodyPr/>
          <a:lstStyle>
            <a:lvl1pPr algn="ctr">
              <a:lnSpc>
                <a:spcPct val="145000"/>
              </a:lnSpc>
              <a:spcBef>
                <a:spcPts val="0"/>
              </a:spcBef>
              <a:defRPr b="1" spc="224" sz="900">
                <a:latin typeface="Montserrat-Bold"/>
                <a:ea typeface="Montserrat-Bold"/>
                <a:cs typeface="Montserrat-Bold"/>
                <a:sym typeface="Montserrat-Bold"/>
              </a:defRPr>
            </a:lvl1pPr>
            <a:lvl2pPr algn="ctr">
              <a:lnSpc>
                <a:spcPct val="145000"/>
              </a:lnSpc>
              <a:spcBef>
                <a:spcPts val="0"/>
              </a:spcBef>
              <a:defRPr b="1" spc="224" sz="900">
                <a:latin typeface="Montserrat-Bold"/>
                <a:ea typeface="Montserrat-Bold"/>
                <a:cs typeface="Montserrat-Bold"/>
                <a:sym typeface="Montserrat-Bold"/>
              </a:defRPr>
            </a:lvl2pPr>
            <a:lvl3pPr algn="ctr">
              <a:lnSpc>
                <a:spcPct val="145000"/>
              </a:lnSpc>
              <a:spcBef>
                <a:spcPts val="0"/>
              </a:spcBef>
              <a:defRPr b="1" spc="224" sz="900">
                <a:latin typeface="Montserrat-Bold"/>
                <a:ea typeface="Montserrat-Bold"/>
                <a:cs typeface="Montserrat-Bold"/>
                <a:sym typeface="Montserrat-Bold"/>
              </a:defRPr>
            </a:lvl3pPr>
            <a:lvl4pPr algn="ctr">
              <a:lnSpc>
                <a:spcPct val="145000"/>
              </a:lnSpc>
              <a:spcBef>
                <a:spcPts val="0"/>
              </a:spcBef>
              <a:defRPr b="1" spc="224" sz="900">
                <a:latin typeface="Montserrat-Bold"/>
                <a:ea typeface="Montserrat-Bold"/>
                <a:cs typeface="Montserrat-Bold"/>
                <a:sym typeface="Montserrat-Bold"/>
              </a:defRPr>
            </a:lvl4pPr>
            <a:lvl5pPr algn="ctr">
              <a:lnSpc>
                <a:spcPct val="145000"/>
              </a:lnSpc>
              <a:spcBef>
                <a:spcPts val="0"/>
              </a:spcBef>
              <a:defRPr b="1" spc="224" sz="900">
                <a:latin typeface="Montserrat-Bold"/>
                <a:ea typeface="Montserrat-Bold"/>
                <a:cs typeface="Montserrat-Bold"/>
                <a:sym typeface="Montserrat-Bold"/>
              </a:defRPr>
            </a:lvl5pPr>
          </a:lstStyle>
          <a:p>
            <a:pPr/>
            <a:r>
              <a:t>Subtitle here</a:t>
            </a:r>
          </a:p>
          <a:p>
            <a:pPr lvl="1"/>
            <a:r>
              <a:t/>
            </a:r>
          </a:p>
          <a:p>
            <a:pPr lvl="2"/>
            <a:r>
              <a:t/>
            </a:r>
          </a:p>
          <a:p>
            <a:pPr lvl="3"/>
            <a:r>
              <a:t/>
            </a:r>
          </a:p>
          <a:p>
            <a:pPr lvl="4"/>
            <a:r>
              <a:t/>
            </a:r>
          </a:p>
        </p:txBody>
      </p:sp>
      <p:sp>
        <p:nvSpPr>
          <p:cNvPr id="1201" name="Текст 7"/>
          <p:cNvSpPr/>
          <p:nvPr>
            <p:ph type="body" sz="quarter" idx="21" hasCustomPrompt="1"/>
          </p:nvPr>
        </p:nvSpPr>
        <p:spPr>
          <a:xfrm>
            <a:off x="3637236" y="4225037"/>
            <a:ext cx="1864712" cy="850794"/>
          </a:xfrm>
          <a:prstGeom prst="rect">
            <a:avLst/>
          </a:prstGeom>
        </p:spPr>
        <p:txBody>
          <a:bodyPr/>
          <a:lstStyle>
            <a:lvl1pPr algn="ctr">
              <a:lnSpc>
                <a:spcPct val="145000"/>
              </a:lnSpc>
              <a:spcBef>
                <a:spcPts val="0"/>
              </a:spcBef>
              <a:defRPr sz="600">
                <a:solidFill>
                  <a:srgbClr val="262626">
                    <a:alpha val="70000"/>
                  </a:srgbClr>
                </a:solidFill>
              </a:defRPr>
            </a:lvl1pPr>
          </a:lstStyle>
          <a:p>
            <a:pPr/>
            <a:r>
              <a:t>Write text here</a:t>
            </a:r>
          </a:p>
        </p:txBody>
      </p:sp>
      <p:sp>
        <p:nvSpPr>
          <p:cNvPr id="1202" name="Текст 7"/>
          <p:cNvSpPr/>
          <p:nvPr>
            <p:ph type="body" sz="quarter" idx="22" hasCustomPrompt="1"/>
          </p:nvPr>
        </p:nvSpPr>
        <p:spPr>
          <a:xfrm>
            <a:off x="4008709"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03" name="Рисунок 12"/>
          <p:cNvSpPr/>
          <p:nvPr>
            <p:ph type="pic" sz="quarter" idx="23"/>
          </p:nvPr>
        </p:nvSpPr>
        <p:spPr>
          <a:xfrm>
            <a:off x="4154327" y="2770489"/>
            <a:ext cx="812961" cy="812801"/>
          </a:xfrm>
          <a:prstGeom prst="rect">
            <a:avLst/>
          </a:prstGeom>
        </p:spPr>
        <p:txBody>
          <a:bodyPr lIns="91439" tIns="45719" rIns="91439" bIns="45719">
            <a:noAutofit/>
          </a:bodyPr>
          <a:lstStyle/>
          <a:p>
            <a:pPr/>
          </a:p>
        </p:txBody>
      </p:sp>
      <p:sp>
        <p:nvSpPr>
          <p:cNvPr id="1204" name="Текст 7"/>
          <p:cNvSpPr/>
          <p:nvPr>
            <p:ph type="body" sz="quarter" idx="24" hasCustomPrompt="1"/>
          </p:nvPr>
        </p:nvSpPr>
        <p:spPr>
          <a:xfrm>
            <a:off x="4373641"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05" name="Текст 7"/>
          <p:cNvSpPr/>
          <p:nvPr>
            <p:ph type="body" sz="quarter" idx="25" hasCustomPrompt="1"/>
          </p:nvPr>
        </p:nvSpPr>
        <p:spPr>
          <a:xfrm>
            <a:off x="4738570"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06" name="Текст 7"/>
          <p:cNvSpPr/>
          <p:nvPr>
            <p:ph type="body" sz="quarter" idx="26" hasCustomPrompt="1"/>
          </p:nvPr>
        </p:nvSpPr>
        <p:spPr>
          <a:xfrm>
            <a:off x="3637236" y="3920566"/>
            <a:ext cx="1864712" cy="304471"/>
          </a:xfrm>
          <a:prstGeom prst="rect">
            <a:avLst/>
          </a:prstGeom>
        </p:spPr>
        <p:txBody>
          <a:bodyPr/>
          <a:lstStyle>
            <a:lvl1pPr algn="ctr">
              <a:lnSpc>
                <a:spcPct val="145000"/>
              </a:lnSpc>
              <a:spcBef>
                <a:spcPts val="0"/>
              </a:spcBef>
              <a:defRPr sz="500">
                <a:solidFill>
                  <a:srgbClr val="262626">
                    <a:alpha val="30000"/>
                  </a:srgbClr>
                </a:solidFill>
                <a:latin typeface="Montserrat Bold"/>
                <a:ea typeface="Montserrat Bold"/>
                <a:cs typeface="Montserrat Bold"/>
                <a:sym typeface="Montserrat Bold"/>
              </a:defRPr>
            </a:lvl1pPr>
          </a:lstStyle>
          <a:p>
            <a:pPr/>
            <a:r>
              <a:t>Write text here</a:t>
            </a:r>
          </a:p>
        </p:txBody>
      </p:sp>
      <p:sp>
        <p:nvSpPr>
          <p:cNvPr id="1207" name="Текст 7"/>
          <p:cNvSpPr/>
          <p:nvPr>
            <p:ph type="body" sz="quarter" idx="27" hasCustomPrompt="1"/>
          </p:nvPr>
        </p:nvSpPr>
        <p:spPr>
          <a:xfrm>
            <a:off x="1400184" y="3709230"/>
            <a:ext cx="1841352" cy="230055"/>
          </a:xfrm>
          <a:prstGeom prst="rect">
            <a:avLst/>
          </a:prstGeom>
        </p:spPr>
        <p:txBody>
          <a:bodyPr/>
          <a:lstStyle>
            <a:lvl1pPr algn="ctr">
              <a:lnSpc>
                <a:spcPct val="145000"/>
              </a:lnSpc>
              <a:spcBef>
                <a:spcPts val="0"/>
              </a:spcBef>
              <a:defRPr b="1" spc="200" sz="900">
                <a:latin typeface="Montserrat-Bold"/>
                <a:ea typeface="Montserrat-Bold"/>
                <a:cs typeface="Montserrat-Bold"/>
                <a:sym typeface="Montserrat-Bold"/>
              </a:defRPr>
            </a:lvl1pPr>
          </a:lstStyle>
          <a:p>
            <a:pPr/>
            <a:r>
              <a:t>Subtitle here</a:t>
            </a:r>
          </a:p>
        </p:txBody>
      </p:sp>
      <p:sp>
        <p:nvSpPr>
          <p:cNvPr id="1208" name="Текст 7"/>
          <p:cNvSpPr/>
          <p:nvPr>
            <p:ph type="body" sz="quarter" idx="28" hasCustomPrompt="1"/>
          </p:nvPr>
        </p:nvSpPr>
        <p:spPr>
          <a:xfrm>
            <a:off x="1400184" y="4225037"/>
            <a:ext cx="1841352" cy="850794"/>
          </a:xfrm>
          <a:prstGeom prst="rect">
            <a:avLst/>
          </a:prstGeom>
        </p:spPr>
        <p:txBody>
          <a:bodyPr/>
          <a:lstStyle>
            <a:lvl1pPr algn="ctr">
              <a:lnSpc>
                <a:spcPct val="145000"/>
              </a:lnSpc>
              <a:spcBef>
                <a:spcPts val="0"/>
              </a:spcBef>
              <a:defRPr sz="600">
                <a:solidFill>
                  <a:srgbClr val="262626">
                    <a:alpha val="70000"/>
                  </a:srgbClr>
                </a:solidFill>
              </a:defRPr>
            </a:lvl1pPr>
          </a:lstStyle>
          <a:p>
            <a:pPr/>
            <a:r>
              <a:t>Write text here</a:t>
            </a:r>
          </a:p>
        </p:txBody>
      </p:sp>
      <p:sp>
        <p:nvSpPr>
          <p:cNvPr id="1209" name="Текст 7"/>
          <p:cNvSpPr/>
          <p:nvPr>
            <p:ph type="body" sz="quarter" idx="29" hasCustomPrompt="1"/>
          </p:nvPr>
        </p:nvSpPr>
        <p:spPr>
          <a:xfrm>
            <a:off x="1765574"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10" name="Рисунок 12"/>
          <p:cNvSpPr/>
          <p:nvPr>
            <p:ph type="pic" sz="quarter" idx="30"/>
          </p:nvPr>
        </p:nvSpPr>
        <p:spPr>
          <a:xfrm>
            <a:off x="1911191" y="2770489"/>
            <a:ext cx="812961" cy="812801"/>
          </a:xfrm>
          <a:prstGeom prst="rect">
            <a:avLst/>
          </a:prstGeom>
        </p:spPr>
        <p:txBody>
          <a:bodyPr lIns="91439" tIns="45719" rIns="91439" bIns="45719">
            <a:noAutofit/>
          </a:bodyPr>
          <a:lstStyle/>
          <a:p>
            <a:pPr/>
          </a:p>
        </p:txBody>
      </p:sp>
      <p:sp>
        <p:nvSpPr>
          <p:cNvPr id="1211" name="Текст 7"/>
          <p:cNvSpPr/>
          <p:nvPr>
            <p:ph type="body" sz="quarter" idx="31" hasCustomPrompt="1"/>
          </p:nvPr>
        </p:nvSpPr>
        <p:spPr>
          <a:xfrm>
            <a:off x="2130503"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12" name="Текст 7"/>
          <p:cNvSpPr/>
          <p:nvPr>
            <p:ph type="body" sz="quarter" idx="32" hasCustomPrompt="1"/>
          </p:nvPr>
        </p:nvSpPr>
        <p:spPr>
          <a:xfrm>
            <a:off x="2495433"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13" name="Текст 7"/>
          <p:cNvSpPr/>
          <p:nvPr>
            <p:ph type="body" sz="quarter" idx="33" hasCustomPrompt="1"/>
          </p:nvPr>
        </p:nvSpPr>
        <p:spPr>
          <a:xfrm>
            <a:off x="1400184" y="3920566"/>
            <a:ext cx="1841352" cy="304471"/>
          </a:xfrm>
          <a:prstGeom prst="rect">
            <a:avLst/>
          </a:prstGeom>
        </p:spPr>
        <p:txBody>
          <a:bodyPr/>
          <a:lstStyle>
            <a:lvl1pPr algn="ctr">
              <a:lnSpc>
                <a:spcPct val="145000"/>
              </a:lnSpc>
              <a:spcBef>
                <a:spcPts val="0"/>
              </a:spcBef>
              <a:defRPr sz="500">
                <a:solidFill>
                  <a:srgbClr val="262626">
                    <a:alpha val="30000"/>
                  </a:srgbClr>
                </a:solidFill>
                <a:latin typeface="Montserrat Bold"/>
                <a:ea typeface="Montserrat Bold"/>
                <a:cs typeface="Montserrat Bold"/>
                <a:sym typeface="Montserrat Bold"/>
              </a:defRPr>
            </a:lvl1pPr>
          </a:lstStyle>
          <a:p>
            <a:pPr/>
            <a:r>
              <a:t>Write text here</a:t>
            </a:r>
          </a:p>
        </p:txBody>
      </p:sp>
      <p:sp>
        <p:nvSpPr>
          <p:cNvPr id="1214" name="Текст 7"/>
          <p:cNvSpPr/>
          <p:nvPr>
            <p:ph type="body" sz="quarter" idx="34" hasCustomPrompt="1"/>
          </p:nvPr>
        </p:nvSpPr>
        <p:spPr>
          <a:xfrm>
            <a:off x="5886984" y="3709230"/>
            <a:ext cx="1846485" cy="230055"/>
          </a:xfrm>
          <a:prstGeom prst="rect">
            <a:avLst/>
          </a:prstGeom>
        </p:spPr>
        <p:txBody>
          <a:bodyPr/>
          <a:lstStyle>
            <a:lvl1pPr algn="ctr">
              <a:lnSpc>
                <a:spcPct val="145000"/>
              </a:lnSpc>
              <a:spcBef>
                <a:spcPts val="0"/>
              </a:spcBef>
              <a:defRPr b="1" spc="200" sz="900">
                <a:latin typeface="Montserrat-Bold"/>
                <a:ea typeface="Montserrat-Bold"/>
                <a:cs typeface="Montserrat-Bold"/>
                <a:sym typeface="Montserrat-Bold"/>
              </a:defRPr>
            </a:lvl1pPr>
          </a:lstStyle>
          <a:p>
            <a:pPr/>
            <a:r>
              <a:t>Subtitle here</a:t>
            </a:r>
          </a:p>
        </p:txBody>
      </p:sp>
      <p:sp>
        <p:nvSpPr>
          <p:cNvPr id="1215" name="Текст 7"/>
          <p:cNvSpPr/>
          <p:nvPr>
            <p:ph type="body" sz="quarter" idx="35" hasCustomPrompt="1"/>
          </p:nvPr>
        </p:nvSpPr>
        <p:spPr>
          <a:xfrm>
            <a:off x="5886984" y="4225037"/>
            <a:ext cx="1846485" cy="850794"/>
          </a:xfrm>
          <a:prstGeom prst="rect">
            <a:avLst/>
          </a:prstGeom>
        </p:spPr>
        <p:txBody>
          <a:bodyPr/>
          <a:lstStyle>
            <a:lvl1pPr algn="ctr">
              <a:lnSpc>
                <a:spcPct val="145000"/>
              </a:lnSpc>
              <a:spcBef>
                <a:spcPts val="0"/>
              </a:spcBef>
              <a:defRPr sz="600">
                <a:solidFill>
                  <a:srgbClr val="262626">
                    <a:alpha val="70000"/>
                  </a:srgbClr>
                </a:solidFill>
              </a:defRPr>
            </a:lvl1pPr>
          </a:lstStyle>
          <a:p>
            <a:pPr/>
            <a:r>
              <a:t>Write text here</a:t>
            </a:r>
          </a:p>
        </p:txBody>
      </p:sp>
      <p:sp>
        <p:nvSpPr>
          <p:cNvPr id="1216" name="Текст 7"/>
          <p:cNvSpPr/>
          <p:nvPr>
            <p:ph type="body" sz="quarter" idx="36" hasCustomPrompt="1"/>
          </p:nvPr>
        </p:nvSpPr>
        <p:spPr>
          <a:xfrm>
            <a:off x="6214693"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17" name="Рисунок 12"/>
          <p:cNvSpPr/>
          <p:nvPr>
            <p:ph type="pic" sz="quarter" idx="37"/>
          </p:nvPr>
        </p:nvSpPr>
        <p:spPr>
          <a:xfrm>
            <a:off x="6360311" y="2770489"/>
            <a:ext cx="812960" cy="812801"/>
          </a:xfrm>
          <a:prstGeom prst="rect">
            <a:avLst/>
          </a:prstGeom>
        </p:spPr>
        <p:txBody>
          <a:bodyPr lIns="91439" tIns="45719" rIns="91439" bIns="45719">
            <a:noAutofit/>
          </a:bodyPr>
          <a:lstStyle/>
          <a:p>
            <a:pPr/>
          </a:p>
        </p:txBody>
      </p:sp>
      <p:sp>
        <p:nvSpPr>
          <p:cNvPr id="1218" name="Текст 7"/>
          <p:cNvSpPr/>
          <p:nvPr>
            <p:ph type="body" sz="quarter" idx="38" hasCustomPrompt="1"/>
          </p:nvPr>
        </p:nvSpPr>
        <p:spPr>
          <a:xfrm>
            <a:off x="6579621"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19" name="Текст 7"/>
          <p:cNvSpPr/>
          <p:nvPr>
            <p:ph type="body" sz="quarter" idx="39" hasCustomPrompt="1"/>
          </p:nvPr>
        </p:nvSpPr>
        <p:spPr>
          <a:xfrm>
            <a:off x="6944552" y="5492856"/>
            <a:ext cx="364932" cy="457201"/>
          </a:xfrm>
          <a:prstGeom prst="rect">
            <a:avLst/>
          </a:prstGeom>
        </p:spPr>
        <p:txBody>
          <a:bodyPr anchor="ctr"/>
          <a:lstStyle>
            <a:lvl1pPr algn="ctr">
              <a:lnSpc>
                <a:spcPct val="145000"/>
              </a:lnSpc>
              <a:spcBef>
                <a:spcPts val="0"/>
              </a:spcBef>
              <a:defRPr sz="900">
                <a:solidFill>
                  <a:srgbClr val="262626">
                    <a:alpha val="40000"/>
                  </a:srgbClr>
                </a:solidFill>
                <a:latin typeface="fontello"/>
                <a:ea typeface="fontello"/>
                <a:cs typeface="fontello"/>
                <a:sym typeface="fontello"/>
              </a:defRPr>
            </a:lvl1pPr>
          </a:lstStyle>
          <a:p>
            <a:pPr/>
            <a:r>
              <a:t></a:t>
            </a:r>
          </a:p>
        </p:txBody>
      </p:sp>
      <p:sp>
        <p:nvSpPr>
          <p:cNvPr id="1220" name="Текст 7"/>
          <p:cNvSpPr/>
          <p:nvPr>
            <p:ph type="body" sz="quarter" idx="40" hasCustomPrompt="1"/>
          </p:nvPr>
        </p:nvSpPr>
        <p:spPr>
          <a:xfrm>
            <a:off x="5886984" y="3920566"/>
            <a:ext cx="1846485" cy="304471"/>
          </a:xfrm>
          <a:prstGeom prst="rect">
            <a:avLst/>
          </a:prstGeom>
        </p:spPr>
        <p:txBody>
          <a:bodyPr/>
          <a:lstStyle>
            <a:lvl1pPr algn="ctr">
              <a:lnSpc>
                <a:spcPct val="145000"/>
              </a:lnSpc>
              <a:spcBef>
                <a:spcPts val="0"/>
              </a:spcBef>
              <a:defRPr sz="500">
                <a:solidFill>
                  <a:srgbClr val="262626">
                    <a:alpha val="30000"/>
                  </a:srgbClr>
                </a:solidFill>
                <a:latin typeface="Montserrat Bold"/>
                <a:ea typeface="Montserrat Bold"/>
                <a:cs typeface="Montserrat Bold"/>
                <a:sym typeface="Montserrat Bold"/>
              </a:defRPr>
            </a:lvl1pPr>
          </a:lstStyle>
          <a:p>
            <a:pPr/>
            <a:r>
              <a:t>Write text here</a:t>
            </a:r>
          </a:p>
        </p:txBody>
      </p:sp>
      <p:sp>
        <p:nvSpPr>
          <p:cNvPr id="1221" name="Slide Number"/>
          <p:cNvSpPr txBox="1"/>
          <p:nvPr>
            <p:ph type="sldNum" sz="quarter" idx="2"/>
          </p:nvPr>
        </p:nvSpPr>
        <p:spPr>
          <a:prstGeom prst="rect">
            <a:avLst/>
          </a:prstGeom>
        </p:spPr>
        <p:txBody>
          <a:bodyPr/>
          <a:lstStyle/>
          <a:p>
            <a:pPr/>
            <a:fld id="{86CB4B4D-7CA3-9044-876B-883B54F8677D}" type="slidenum"/>
          </a:p>
        </p:txBody>
      </p:sp>
      <p:sp>
        <p:nvSpPr>
          <p:cNvPr id="1222" name="Текст 7"/>
          <p:cNvSpPr/>
          <p:nvPr>
            <p:ph type="body" sz="quarter" idx="41" hasCustomPrompt="1"/>
          </p:nvPr>
        </p:nvSpPr>
        <p:spPr>
          <a:xfrm>
            <a:off x="1285877" y="858441"/>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223" name="TITLE HERE"/>
          <p:cNvSpPr txBox="1"/>
          <p:nvPr>
            <p:ph type="title" hasCustomPrompt="1"/>
          </p:nvPr>
        </p:nvSpPr>
        <p:spPr>
          <a:xfrm>
            <a:off x="1285877" y="1581549"/>
            <a:ext cx="2744392" cy="1188944"/>
          </a:xfrm>
          <a:prstGeom prst="rect">
            <a:avLst/>
          </a:prstGeom>
        </p:spPr>
        <p:txBody>
          <a:bodyPr anchor="t"/>
          <a:lstStyle>
            <a:lvl1pPr algn="l">
              <a:lnSpc>
                <a:spcPct val="80000"/>
              </a:lnSpc>
            </a:lvl1pPr>
          </a:lstStyle>
          <a:p>
            <a:pPr/>
            <a:r>
              <a:t>TITLE HERE</a:t>
            </a:r>
          </a:p>
        </p:txBody>
      </p:sp>
    </p:spTree>
  </p:cSld>
  <p:clrMapOvr>
    <a:masterClrMapping/>
  </p:clrMapOvr>
  <p:transition xmlns:p14="http://schemas.microsoft.com/office/powerpoint/2010/main" spd="med" advClick="1"/>
</p:sldLayout>
</file>

<file path=ppt/slideLayouts/slideLayout7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0">
    <p:spTree>
      <p:nvGrpSpPr>
        <p:cNvPr id="1" name=""/>
        <p:cNvGrpSpPr/>
        <p:nvPr/>
      </p:nvGrpSpPr>
      <p:grpSpPr>
        <a:xfrm>
          <a:off x="0" y="0"/>
          <a:ext cx="0" cy="0"/>
          <a:chOff x="0" y="0"/>
          <a:chExt cx="0" cy="0"/>
        </a:xfrm>
      </p:grpSpPr>
      <p:sp>
        <p:nvSpPr>
          <p:cNvPr id="123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23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232" name="Прямоугольник 14"/>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233" name="Body Level One…"/>
          <p:cNvSpPr txBox="1"/>
          <p:nvPr>
            <p:ph type="body" sz="quarter" idx="1" hasCustomPrompt="1"/>
          </p:nvPr>
        </p:nvSpPr>
        <p:spPr>
          <a:xfrm>
            <a:off x="1285875" y="5482776"/>
            <a:ext cx="1854121" cy="677856"/>
          </a:xfrm>
          <a:prstGeom prst="rect">
            <a:avLst/>
          </a:prstGeom>
        </p:spPr>
        <p:txBody>
          <a:bodyPr/>
          <a:lstStyle>
            <a:lvl1pPr algn="ctr">
              <a:defRPr spc="224" sz="500">
                <a:solidFill>
                  <a:srgbClr val="262626">
                    <a:alpha val="40000"/>
                  </a:srgbClr>
                </a:solidFill>
                <a:latin typeface="Montserrat Bold"/>
                <a:ea typeface="Montserrat Bold"/>
                <a:cs typeface="Montserrat Bold"/>
                <a:sym typeface="Montserrat Bold"/>
              </a:defRPr>
            </a:lvl1pPr>
            <a:lvl2pPr algn="ctr">
              <a:defRPr spc="224" sz="500">
                <a:solidFill>
                  <a:srgbClr val="262626">
                    <a:alpha val="40000"/>
                  </a:srgbClr>
                </a:solidFill>
                <a:latin typeface="Montserrat Bold"/>
                <a:ea typeface="Montserrat Bold"/>
                <a:cs typeface="Montserrat Bold"/>
                <a:sym typeface="Montserrat Bold"/>
              </a:defRPr>
            </a:lvl2pPr>
            <a:lvl3pPr algn="ctr">
              <a:defRPr spc="224" sz="500">
                <a:solidFill>
                  <a:srgbClr val="262626">
                    <a:alpha val="40000"/>
                  </a:srgbClr>
                </a:solidFill>
                <a:latin typeface="Montserrat Bold"/>
                <a:ea typeface="Montserrat Bold"/>
                <a:cs typeface="Montserrat Bold"/>
                <a:sym typeface="Montserrat Bold"/>
              </a:defRPr>
            </a:lvl3pPr>
            <a:lvl4pPr algn="ctr">
              <a:defRPr spc="224" sz="500">
                <a:solidFill>
                  <a:srgbClr val="262626">
                    <a:alpha val="40000"/>
                  </a:srgbClr>
                </a:solidFill>
                <a:latin typeface="Montserrat Bold"/>
                <a:ea typeface="Montserrat Bold"/>
                <a:cs typeface="Montserrat Bold"/>
                <a:sym typeface="Montserrat Bold"/>
              </a:defRPr>
            </a:lvl4pPr>
            <a:lvl5pPr algn="ctr">
              <a:defRPr spc="224" sz="500">
                <a:solidFill>
                  <a:srgbClr val="262626">
                    <a:alpha val="40000"/>
                  </a:srgbClr>
                </a:solidFill>
                <a:latin typeface="Montserrat Bold"/>
                <a:ea typeface="Montserrat Bold"/>
                <a:cs typeface="Montserrat Bold"/>
                <a:sym typeface="Montserrat Bold"/>
              </a:defRPr>
            </a:lvl5pPr>
          </a:lstStyle>
          <a:p>
            <a:pPr/>
            <a:r>
              <a:t>Text</a:t>
            </a:r>
          </a:p>
          <a:p>
            <a:pPr lvl="1"/>
            <a:r>
              <a:t/>
            </a:r>
          </a:p>
          <a:p>
            <a:pPr lvl="2"/>
            <a:r>
              <a:t/>
            </a:r>
          </a:p>
          <a:p>
            <a:pPr lvl="3"/>
            <a:r>
              <a:t/>
            </a:r>
          </a:p>
          <a:p>
            <a:pPr lvl="4"/>
            <a:r>
              <a:t/>
            </a:r>
          </a:p>
        </p:txBody>
      </p:sp>
      <p:sp>
        <p:nvSpPr>
          <p:cNvPr id="1234" name="Shape 427"/>
          <p:cNvSpPr/>
          <p:nvPr>
            <p:ph type="body" sz="quarter" idx="21" hasCustomPrompt="1"/>
          </p:nvPr>
        </p:nvSpPr>
        <p:spPr>
          <a:xfrm>
            <a:off x="1285877" y="5025576"/>
            <a:ext cx="1854121" cy="457199"/>
          </a:xfrm>
          <a:prstGeom prst="rect">
            <a:avLst/>
          </a:prstGeom>
        </p:spPr>
        <p:txBody>
          <a:bodyPr anchor="ctr"/>
          <a:lstStyle>
            <a:lvl1pPr algn="ctr">
              <a:lnSpc>
                <a:spcPct val="100000"/>
              </a:lnSpc>
              <a:defRPr sz="1000">
                <a:latin typeface="Montserrat Bold"/>
                <a:ea typeface="Montserrat Bold"/>
                <a:cs typeface="Montserrat Bold"/>
                <a:sym typeface="Montserrat Bold"/>
              </a:defRPr>
            </a:lvl1pPr>
          </a:lstStyle>
          <a:p>
            <a:pPr/>
            <a:r>
              <a:t>Title</a:t>
            </a:r>
          </a:p>
        </p:txBody>
      </p:sp>
      <p:sp>
        <p:nvSpPr>
          <p:cNvPr id="1235" name="Рисунок 4"/>
          <p:cNvSpPr/>
          <p:nvPr>
            <p:ph type="pic" sz="quarter" idx="22"/>
          </p:nvPr>
        </p:nvSpPr>
        <p:spPr>
          <a:xfrm>
            <a:off x="1285875" y="2968164"/>
            <a:ext cx="1854121" cy="1856097"/>
          </a:xfrm>
          <a:prstGeom prst="rect">
            <a:avLst/>
          </a:prstGeom>
        </p:spPr>
        <p:txBody>
          <a:bodyPr lIns="91439" tIns="45719" rIns="91439" bIns="45719">
            <a:noAutofit/>
          </a:bodyPr>
          <a:lstStyle/>
          <a:p>
            <a:pPr/>
          </a:p>
        </p:txBody>
      </p:sp>
      <p:sp>
        <p:nvSpPr>
          <p:cNvPr id="1236" name="Текст 7"/>
          <p:cNvSpPr/>
          <p:nvPr>
            <p:ph type="body" sz="quarter" idx="23" hasCustomPrompt="1"/>
          </p:nvPr>
        </p:nvSpPr>
        <p:spPr>
          <a:xfrm>
            <a:off x="3661776" y="5486398"/>
            <a:ext cx="1820450" cy="677857"/>
          </a:xfrm>
          <a:prstGeom prst="rect">
            <a:avLst/>
          </a:prstGeom>
        </p:spPr>
        <p:txBody>
          <a:bodyPr/>
          <a:lstStyle>
            <a:lvl1pPr algn="ctr">
              <a:defRPr spc="200" sz="500">
                <a:solidFill>
                  <a:srgbClr val="262626">
                    <a:alpha val="40000"/>
                  </a:srgbClr>
                </a:solidFill>
                <a:latin typeface="Montserrat Bold"/>
                <a:ea typeface="Montserrat Bold"/>
                <a:cs typeface="Montserrat Bold"/>
                <a:sym typeface="Montserrat Bold"/>
              </a:defRPr>
            </a:lvl1pPr>
          </a:lstStyle>
          <a:p>
            <a:pPr/>
            <a:r>
              <a:t>Text</a:t>
            </a:r>
          </a:p>
        </p:txBody>
      </p:sp>
      <p:sp>
        <p:nvSpPr>
          <p:cNvPr id="1237" name="Shape 427"/>
          <p:cNvSpPr/>
          <p:nvPr>
            <p:ph type="body" sz="quarter" idx="24" hasCustomPrompt="1"/>
          </p:nvPr>
        </p:nvSpPr>
        <p:spPr>
          <a:xfrm>
            <a:off x="3663653" y="5029213"/>
            <a:ext cx="1818421" cy="457199"/>
          </a:xfrm>
          <a:prstGeom prst="rect">
            <a:avLst/>
          </a:prstGeom>
        </p:spPr>
        <p:txBody>
          <a:bodyPr anchor="ctr"/>
          <a:lstStyle>
            <a:lvl1pPr algn="ctr">
              <a:lnSpc>
                <a:spcPct val="100000"/>
              </a:lnSpc>
              <a:defRPr sz="1000">
                <a:latin typeface="Montserrat Bold"/>
                <a:ea typeface="Montserrat Bold"/>
                <a:cs typeface="Montserrat Bold"/>
                <a:sym typeface="Montserrat Bold"/>
              </a:defRPr>
            </a:lvl1pPr>
          </a:lstStyle>
          <a:p>
            <a:pPr/>
            <a:r>
              <a:t>Title</a:t>
            </a:r>
          </a:p>
        </p:txBody>
      </p:sp>
      <p:sp>
        <p:nvSpPr>
          <p:cNvPr id="1238" name="Рисунок 4"/>
          <p:cNvSpPr/>
          <p:nvPr>
            <p:ph type="pic" sz="quarter" idx="25"/>
          </p:nvPr>
        </p:nvSpPr>
        <p:spPr>
          <a:xfrm>
            <a:off x="3661776" y="2971801"/>
            <a:ext cx="1820451" cy="1856097"/>
          </a:xfrm>
          <a:prstGeom prst="rect">
            <a:avLst/>
          </a:prstGeom>
        </p:spPr>
        <p:txBody>
          <a:bodyPr lIns="91439" tIns="45719" rIns="91439" bIns="45719">
            <a:noAutofit/>
          </a:bodyPr>
          <a:lstStyle/>
          <a:p>
            <a:pPr/>
          </a:p>
        </p:txBody>
      </p:sp>
      <p:sp>
        <p:nvSpPr>
          <p:cNvPr id="1239" name="Текст 7"/>
          <p:cNvSpPr/>
          <p:nvPr>
            <p:ph type="body" sz="quarter" idx="26" hasCustomPrompt="1"/>
          </p:nvPr>
        </p:nvSpPr>
        <p:spPr>
          <a:xfrm>
            <a:off x="6004004" y="5486413"/>
            <a:ext cx="1854120" cy="677856"/>
          </a:xfrm>
          <a:prstGeom prst="rect">
            <a:avLst/>
          </a:prstGeom>
        </p:spPr>
        <p:txBody>
          <a:bodyPr/>
          <a:lstStyle>
            <a:lvl1pPr algn="ctr">
              <a:defRPr spc="200" sz="500">
                <a:solidFill>
                  <a:srgbClr val="262626">
                    <a:alpha val="40000"/>
                  </a:srgbClr>
                </a:solidFill>
                <a:latin typeface="Montserrat Bold"/>
                <a:ea typeface="Montserrat Bold"/>
                <a:cs typeface="Montserrat Bold"/>
                <a:sym typeface="Montserrat Bold"/>
              </a:defRPr>
            </a:lvl1pPr>
          </a:lstStyle>
          <a:p>
            <a:pPr/>
            <a:r>
              <a:t>Text</a:t>
            </a:r>
          </a:p>
        </p:txBody>
      </p:sp>
      <p:sp>
        <p:nvSpPr>
          <p:cNvPr id="1240" name="Shape 427"/>
          <p:cNvSpPr/>
          <p:nvPr>
            <p:ph type="body" sz="quarter" idx="27" hasCustomPrompt="1"/>
          </p:nvPr>
        </p:nvSpPr>
        <p:spPr>
          <a:xfrm>
            <a:off x="6006074" y="5029213"/>
            <a:ext cx="1852051" cy="457199"/>
          </a:xfrm>
          <a:prstGeom prst="rect">
            <a:avLst/>
          </a:prstGeom>
        </p:spPr>
        <p:txBody>
          <a:bodyPr anchor="ctr"/>
          <a:lstStyle>
            <a:lvl1pPr algn="ctr">
              <a:lnSpc>
                <a:spcPct val="100000"/>
              </a:lnSpc>
              <a:defRPr sz="1000">
                <a:latin typeface="Montserrat Bold"/>
                <a:ea typeface="Montserrat Bold"/>
                <a:cs typeface="Montserrat Bold"/>
                <a:sym typeface="Montserrat Bold"/>
              </a:defRPr>
            </a:lvl1pPr>
          </a:lstStyle>
          <a:p>
            <a:pPr/>
            <a:r>
              <a:t>Title</a:t>
            </a:r>
          </a:p>
        </p:txBody>
      </p:sp>
      <p:sp>
        <p:nvSpPr>
          <p:cNvPr id="1241" name="Рисунок 4"/>
          <p:cNvSpPr/>
          <p:nvPr>
            <p:ph type="pic" sz="quarter" idx="28"/>
          </p:nvPr>
        </p:nvSpPr>
        <p:spPr>
          <a:xfrm>
            <a:off x="6021010" y="2971801"/>
            <a:ext cx="1820450" cy="1856097"/>
          </a:xfrm>
          <a:prstGeom prst="rect">
            <a:avLst/>
          </a:prstGeom>
        </p:spPr>
        <p:txBody>
          <a:bodyPr lIns="91439" tIns="45719" rIns="91439" bIns="45719">
            <a:noAutofit/>
          </a:bodyPr>
          <a:lstStyle/>
          <a:p>
            <a:pPr/>
          </a:p>
        </p:txBody>
      </p:sp>
      <p:sp>
        <p:nvSpPr>
          <p:cNvPr id="1242" name="Текст 7"/>
          <p:cNvSpPr/>
          <p:nvPr>
            <p:ph type="body" sz="quarter" idx="29" hasCustomPrompt="1"/>
          </p:nvPr>
        </p:nvSpPr>
        <p:spPr>
          <a:xfrm>
            <a:off x="1285877" y="858441"/>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243" name="TITLE HERE"/>
          <p:cNvSpPr txBox="1"/>
          <p:nvPr>
            <p:ph type="title" hasCustomPrompt="1"/>
          </p:nvPr>
        </p:nvSpPr>
        <p:spPr>
          <a:xfrm>
            <a:off x="1285877" y="1581549"/>
            <a:ext cx="2744392" cy="1188944"/>
          </a:xfrm>
          <a:prstGeom prst="rect">
            <a:avLst/>
          </a:prstGeom>
        </p:spPr>
        <p:txBody>
          <a:bodyPr anchor="t"/>
          <a:lstStyle>
            <a:lvl1pPr algn="l">
              <a:lnSpc>
                <a:spcPct val="80000"/>
              </a:lnSpc>
            </a:lvl1pPr>
          </a:lstStyle>
          <a:p>
            <a:pPr/>
            <a:r>
              <a:t>TITLE HERE</a:t>
            </a:r>
          </a:p>
        </p:txBody>
      </p:sp>
      <p:sp>
        <p:nvSpPr>
          <p:cNvPr id="1244" name="Текст 7"/>
          <p:cNvSpPr/>
          <p:nvPr>
            <p:ph type="body" sz="quarter" idx="30" hasCustomPrompt="1"/>
          </p:nvPr>
        </p:nvSpPr>
        <p:spPr>
          <a:xfrm>
            <a:off x="4573361" y="1581546"/>
            <a:ext cx="3284766" cy="1188945"/>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2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1">
    <p:spTree>
      <p:nvGrpSpPr>
        <p:cNvPr id="1" name=""/>
        <p:cNvGrpSpPr/>
        <p:nvPr/>
      </p:nvGrpSpPr>
      <p:grpSpPr>
        <a:xfrm>
          <a:off x="0" y="0"/>
          <a:ext cx="0" cy="0"/>
          <a:chOff x="0" y="0"/>
          <a:chExt cx="0" cy="0"/>
        </a:xfrm>
      </p:grpSpPr>
      <p:sp>
        <p:nvSpPr>
          <p:cNvPr id="125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25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254" name="Рисунок 4"/>
          <p:cNvSpPr/>
          <p:nvPr>
            <p:ph type="pic" sz="quarter" idx="21"/>
          </p:nvPr>
        </p:nvSpPr>
        <p:spPr>
          <a:xfrm>
            <a:off x="797486" y="3072059"/>
            <a:ext cx="1070063" cy="1443706"/>
          </a:xfrm>
          <a:prstGeom prst="rect">
            <a:avLst/>
          </a:prstGeom>
        </p:spPr>
        <p:txBody>
          <a:bodyPr lIns="91439" tIns="45719" rIns="91439" bIns="45719">
            <a:noAutofit/>
          </a:bodyPr>
          <a:lstStyle/>
          <a:p>
            <a:pPr/>
          </a:p>
        </p:txBody>
      </p:sp>
      <p:sp>
        <p:nvSpPr>
          <p:cNvPr id="1255" name="Рисунок 4"/>
          <p:cNvSpPr/>
          <p:nvPr>
            <p:ph type="pic" sz="quarter" idx="22"/>
          </p:nvPr>
        </p:nvSpPr>
        <p:spPr>
          <a:xfrm>
            <a:off x="2412446" y="3072059"/>
            <a:ext cx="1080261" cy="1443706"/>
          </a:xfrm>
          <a:prstGeom prst="rect">
            <a:avLst/>
          </a:prstGeom>
        </p:spPr>
        <p:txBody>
          <a:bodyPr lIns="91439" tIns="45719" rIns="91439" bIns="45719">
            <a:noAutofit/>
          </a:bodyPr>
          <a:lstStyle/>
          <a:p>
            <a:pPr/>
          </a:p>
        </p:txBody>
      </p:sp>
      <p:sp>
        <p:nvSpPr>
          <p:cNvPr id="1256" name="Рисунок 4"/>
          <p:cNvSpPr/>
          <p:nvPr>
            <p:ph type="pic" sz="quarter" idx="23"/>
          </p:nvPr>
        </p:nvSpPr>
        <p:spPr>
          <a:xfrm>
            <a:off x="4037605" y="3072059"/>
            <a:ext cx="1074830" cy="1443706"/>
          </a:xfrm>
          <a:prstGeom prst="rect">
            <a:avLst/>
          </a:prstGeom>
        </p:spPr>
        <p:txBody>
          <a:bodyPr lIns="91439" tIns="45719" rIns="91439" bIns="45719">
            <a:noAutofit/>
          </a:bodyPr>
          <a:lstStyle/>
          <a:p>
            <a:pPr/>
          </a:p>
        </p:txBody>
      </p:sp>
      <p:sp>
        <p:nvSpPr>
          <p:cNvPr id="1257" name="Рисунок 4"/>
          <p:cNvSpPr/>
          <p:nvPr>
            <p:ph type="pic" sz="quarter" idx="24"/>
          </p:nvPr>
        </p:nvSpPr>
        <p:spPr>
          <a:xfrm>
            <a:off x="5652561" y="3068077"/>
            <a:ext cx="1079359" cy="1443706"/>
          </a:xfrm>
          <a:prstGeom prst="rect">
            <a:avLst/>
          </a:prstGeom>
        </p:spPr>
        <p:txBody>
          <a:bodyPr lIns="91439" tIns="45719" rIns="91439" bIns="45719">
            <a:noAutofit/>
          </a:bodyPr>
          <a:lstStyle/>
          <a:p>
            <a:pPr/>
          </a:p>
        </p:txBody>
      </p:sp>
      <p:sp>
        <p:nvSpPr>
          <p:cNvPr id="1258" name="Рисунок 4"/>
          <p:cNvSpPr/>
          <p:nvPr>
            <p:ph type="pic" sz="quarter" idx="25"/>
          </p:nvPr>
        </p:nvSpPr>
        <p:spPr>
          <a:xfrm>
            <a:off x="7277721" y="3072059"/>
            <a:ext cx="1074291" cy="1443706"/>
          </a:xfrm>
          <a:prstGeom prst="rect">
            <a:avLst/>
          </a:prstGeom>
        </p:spPr>
        <p:txBody>
          <a:bodyPr lIns="91439" tIns="45719" rIns="91439" bIns="45719">
            <a:noAutofit/>
          </a:bodyPr>
          <a:lstStyle/>
          <a:p>
            <a:pPr/>
          </a:p>
        </p:txBody>
      </p:sp>
      <p:sp>
        <p:nvSpPr>
          <p:cNvPr id="1259" name="Прямая соединительная линия 25"/>
          <p:cNvSpPr/>
          <p:nvPr/>
        </p:nvSpPr>
        <p:spPr>
          <a:xfrm flipH="1">
            <a:off x="2142581" y="3251529"/>
            <a:ext cx="1" cy="1083178"/>
          </a:xfrm>
          <a:prstGeom prst="line">
            <a:avLst/>
          </a:prstGeom>
          <a:ln w="6350">
            <a:solidFill>
              <a:srgbClr val="262626">
                <a:alpha val="20000"/>
              </a:srgbClr>
            </a:solidFill>
            <a:miter/>
          </a:ln>
        </p:spPr>
        <p:txBody>
          <a:bodyPr lIns="45719" rIns="45719"/>
          <a:lstStyle/>
          <a:p>
            <a:pPr/>
          </a:p>
        </p:txBody>
      </p:sp>
      <p:sp>
        <p:nvSpPr>
          <p:cNvPr id="1260" name="Прямая соединительная линия 27"/>
          <p:cNvSpPr/>
          <p:nvPr/>
        </p:nvSpPr>
        <p:spPr>
          <a:xfrm>
            <a:off x="3767485" y="3251529"/>
            <a:ext cx="1" cy="1083178"/>
          </a:xfrm>
          <a:prstGeom prst="line">
            <a:avLst/>
          </a:prstGeom>
          <a:ln w="6350">
            <a:solidFill>
              <a:srgbClr val="262626">
                <a:alpha val="20000"/>
              </a:srgbClr>
            </a:solidFill>
            <a:miter/>
          </a:ln>
        </p:spPr>
        <p:txBody>
          <a:bodyPr lIns="45719" rIns="45719"/>
          <a:lstStyle/>
          <a:p>
            <a:pPr/>
          </a:p>
        </p:txBody>
      </p:sp>
      <p:sp>
        <p:nvSpPr>
          <p:cNvPr id="1261" name="Прямая соединительная линия 28"/>
          <p:cNvSpPr/>
          <p:nvPr/>
        </p:nvSpPr>
        <p:spPr>
          <a:xfrm>
            <a:off x="5381557" y="3251925"/>
            <a:ext cx="1" cy="1083178"/>
          </a:xfrm>
          <a:prstGeom prst="line">
            <a:avLst/>
          </a:prstGeom>
          <a:ln w="6350">
            <a:solidFill>
              <a:srgbClr val="262626">
                <a:alpha val="20000"/>
              </a:srgbClr>
            </a:solidFill>
            <a:miter/>
          </a:ln>
        </p:spPr>
        <p:txBody>
          <a:bodyPr lIns="45719" rIns="45719"/>
          <a:lstStyle/>
          <a:p>
            <a:pPr/>
          </a:p>
        </p:txBody>
      </p:sp>
      <p:sp>
        <p:nvSpPr>
          <p:cNvPr id="1262" name="Прямая соединительная линия 29"/>
          <p:cNvSpPr/>
          <p:nvPr/>
        </p:nvSpPr>
        <p:spPr>
          <a:xfrm>
            <a:off x="7002850" y="3251925"/>
            <a:ext cx="1" cy="1083178"/>
          </a:xfrm>
          <a:prstGeom prst="line">
            <a:avLst/>
          </a:prstGeom>
          <a:ln w="6350">
            <a:solidFill>
              <a:srgbClr val="262626">
                <a:alpha val="20000"/>
              </a:srgbClr>
            </a:solidFill>
            <a:miter/>
          </a:ln>
        </p:spPr>
        <p:txBody>
          <a:bodyPr lIns="45719" rIns="45719"/>
          <a:lstStyle/>
          <a:p>
            <a:pPr/>
          </a:p>
        </p:txBody>
      </p:sp>
      <p:sp>
        <p:nvSpPr>
          <p:cNvPr id="1263" name="Body Level One…"/>
          <p:cNvSpPr txBox="1"/>
          <p:nvPr>
            <p:ph type="body" sz="quarter" idx="1" hasCustomPrompt="1"/>
          </p:nvPr>
        </p:nvSpPr>
        <p:spPr>
          <a:xfrm>
            <a:off x="2415546" y="5061734"/>
            <a:ext cx="4316376" cy="894550"/>
          </a:xfrm>
          <a:prstGeom prst="rect">
            <a:avLst/>
          </a:prstGeom>
        </p:spPr>
        <p:txBody>
          <a:bodyPr/>
          <a:lstStyle>
            <a:lvl1pPr algn="ctr">
              <a:defRPr sz="700"/>
            </a:lvl1pPr>
            <a:lvl2pPr algn="ctr">
              <a:defRPr sz="700"/>
            </a:lvl2pPr>
            <a:lvl3pPr algn="ctr">
              <a:defRPr sz="700"/>
            </a:lvl3pPr>
            <a:lvl4pPr algn="ctr">
              <a:defRPr sz="700"/>
            </a:lvl4pPr>
            <a:lvl5pPr algn="ctr">
              <a:defRPr sz="700"/>
            </a:lvl5pPr>
          </a:lstStyle>
          <a:p>
            <a:pPr/>
            <a:r>
              <a:t>Base text_02</a:t>
            </a:r>
          </a:p>
          <a:p>
            <a:pPr lvl="1"/>
            <a:r>
              <a:t/>
            </a:r>
          </a:p>
          <a:p>
            <a:pPr lvl="2"/>
            <a:r>
              <a:t/>
            </a:r>
          </a:p>
          <a:p>
            <a:pPr lvl="3"/>
            <a:r>
              <a:t/>
            </a:r>
          </a:p>
          <a:p>
            <a:pPr lvl="4"/>
            <a:r>
              <a:t/>
            </a:r>
          </a:p>
        </p:txBody>
      </p:sp>
      <p:sp>
        <p:nvSpPr>
          <p:cNvPr id="1264" name="Текст 7"/>
          <p:cNvSpPr/>
          <p:nvPr>
            <p:ph type="body" sz="quarter" idx="26" hasCustomPrompt="1"/>
          </p:nvPr>
        </p:nvSpPr>
        <p:spPr>
          <a:xfrm>
            <a:off x="2415546" y="1257300"/>
            <a:ext cx="4316376" cy="1448655"/>
          </a:xfrm>
          <a:prstGeom prst="rect">
            <a:avLst/>
          </a:prstGeom>
        </p:spPr>
        <p:txBody>
          <a:bodyPr/>
          <a:lstStyle>
            <a:lvl1pPr algn="ctr">
              <a:defRPr b="1" sz="1300">
                <a:latin typeface="Montserrat-Bold"/>
                <a:ea typeface="Montserrat-Bold"/>
                <a:cs typeface="Montserrat-Bold"/>
                <a:sym typeface="Montserrat-Bold"/>
              </a:defRPr>
            </a:lvl1pPr>
          </a:lstStyle>
          <a:p>
            <a:pPr/>
            <a:r>
              <a:t>Title_01</a:t>
            </a:r>
          </a:p>
        </p:txBody>
      </p:sp>
      <p:sp>
        <p:nvSpPr>
          <p:cNvPr id="12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2">
    <p:spTree>
      <p:nvGrpSpPr>
        <p:cNvPr id="1" name=""/>
        <p:cNvGrpSpPr/>
        <p:nvPr/>
      </p:nvGrpSpPr>
      <p:grpSpPr>
        <a:xfrm>
          <a:off x="0" y="0"/>
          <a:ext cx="0" cy="0"/>
          <a:chOff x="0" y="0"/>
          <a:chExt cx="0" cy="0"/>
        </a:xfrm>
      </p:grpSpPr>
      <p:sp>
        <p:nvSpPr>
          <p:cNvPr id="127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27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274" name="Рисунок 4"/>
          <p:cNvSpPr/>
          <p:nvPr>
            <p:ph type="pic" idx="21"/>
          </p:nvPr>
        </p:nvSpPr>
        <p:spPr>
          <a:xfrm>
            <a:off x="2" y="0"/>
            <a:ext cx="9144000" cy="6858000"/>
          </a:xfrm>
          <a:prstGeom prst="rect">
            <a:avLst/>
          </a:prstGeom>
        </p:spPr>
        <p:txBody>
          <a:bodyPr lIns="91439" tIns="45719" rIns="91439" bIns="45719">
            <a:noAutofit/>
          </a:bodyPr>
          <a:lstStyle/>
          <a:p>
            <a:pPr/>
          </a:p>
        </p:txBody>
      </p:sp>
      <p:sp>
        <p:nvSpPr>
          <p:cNvPr id="1275" name="Slide Number"/>
          <p:cNvSpPr txBox="1"/>
          <p:nvPr>
            <p:ph type="sldNum" sz="quarter" idx="2"/>
          </p:nvPr>
        </p:nvSpPr>
        <p:spPr>
          <a:prstGeom prst="rect">
            <a:avLst/>
          </a:prstGeom>
        </p:spPr>
        <p:txBody>
          <a:bodyPr/>
          <a:lstStyle/>
          <a:p>
            <a:pPr/>
            <a:fld id="{86CB4B4D-7CA3-9044-876B-883B54F8677D}" type="slidenum"/>
          </a:p>
        </p:txBody>
      </p:sp>
      <p:sp>
        <p:nvSpPr>
          <p:cNvPr id="1276" name="TÍTULO"/>
          <p:cNvSpPr txBox="1"/>
          <p:nvPr>
            <p:ph type="title" hasCustomPrompt="1"/>
          </p:nvPr>
        </p:nvSpPr>
        <p:spPr>
          <a:prstGeom prst="rect">
            <a:avLst/>
          </a:prstGeom>
        </p:spPr>
        <p:txBody>
          <a:bodyPr/>
          <a:lstStyle/>
          <a:p>
            <a:pPr/>
            <a:r>
              <a:t>TÍTULO</a:t>
            </a:r>
          </a:p>
        </p:txBody>
      </p:sp>
    </p:spTree>
  </p:cSld>
  <p:clrMapOvr>
    <a:masterClrMapping/>
  </p:clrMapOvr>
  <p:transition xmlns:p14="http://schemas.microsoft.com/office/powerpoint/2010/main" spd="med" advClick="1"/>
</p:sldLayout>
</file>

<file path=ppt/slideLayouts/slideLayout7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3">
    <p:spTree>
      <p:nvGrpSpPr>
        <p:cNvPr id="1" name=""/>
        <p:cNvGrpSpPr/>
        <p:nvPr/>
      </p:nvGrpSpPr>
      <p:grpSpPr>
        <a:xfrm>
          <a:off x="0" y="0"/>
          <a:ext cx="0" cy="0"/>
          <a:chOff x="0" y="0"/>
          <a:chExt cx="0" cy="0"/>
        </a:xfrm>
      </p:grpSpPr>
      <p:sp>
        <p:nvSpPr>
          <p:cNvPr id="128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28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285" name="Прямоугольник 3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286" name="Полилиния 37"/>
          <p:cNvSpPr/>
          <p:nvPr/>
        </p:nvSpPr>
        <p:spPr>
          <a:xfrm>
            <a:off x="-2" y="0"/>
            <a:ext cx="3046345" cy="685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0"/>
                </a:lnTo>
                <a:lnTo>
                  <a:pt x="0" y="21600"/>
                </a:lnTo>
                <a:lnTo>
                  <a:pt x="21600" y="21600"/>
                </a:lnTo>
                <a:lnTo>
                  <a:pt x="21600" y="21600"/>
                </a:lnTo>
                <a:lnTo>
                  <a:pt x="0" y="21600"/>
                </a:lnTo>
                <a:lnTo>
                  <a:pt x="0" y="0"/>
                </a:lnTo>
                <a:close/>
              </a:path>
            </a:pathLst>
          </a:cu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287" name="Рисунок 13"/>
          <p:cNvSpPr/>
          <p:nvPr>
            <p:ph type="pic" sz="quarter" idx="21"/>
          </p:nvPr>
        </p:nvSpPr>
        <p:spPr>
          <a:xfrm>
            <a:off x="6686554" y="4198477"/>
            <a:ext cx="1057276" cy="1915273"/>
          </a:xfrm>
          <a:prstGeom prst="rect">
            <a:avLst/>
          </a:prstGeom>
        </p:spPr>
        <p:txBody>
          <a:bodyPr lIns="91439" tIns="45719" rIns="91439" bIns="45719">
            <a:noAutofit/>
          </a:bodyPr>
          <a:lstStyle/>
          <a:p>
            <a:pPr/>
          </a:p>
        </p:txBody>
      </p:sp>
      <p:sp>
        <p:nvSpPr>
          <p:cNvPr id="1288" name="Рисунок 13"/>
          <p:cNvSpPr/>
          <p:nvPr>
            <p:ph type="pic" sz="quarter" idx="22"/>
          </p:nvPr>
        </p:nvSpPr>
        <p:spPr>
          <a:xfrm>
            <a:off x="2975341" y="1168989"/>
            <a:ext cx="868773" cy="1573799"/>
          </a:xfrm>
          <a:prstGeom prst="rect">
            <a:avLst/>
          </a:prstGeom>
        </p:spPr>
        <p:txBody>
          <a:bodyPr lIns="91439" tIns="45719" rIns="91439" bIns="45719">
            <a:noAutofit/>
          </a:bodyPr>
          <a:lstStyle/>
          <a:p>
            <a:pPr/>
          </a:p>
        </p:txBody>
      </p:sp>
      <p:sp>
        <p:nvSpPr>
          <p:cNvPr id="1289" name="Рисунок 13"/>
          <p:cNvSpPr/>
          <p:nvPr>
            <p:ph type="pic" sz="quarter" idx="23"/>
          </p:nvPr>
        </p:nvSpPr>
        <p:spPr>
          <a:xfrm>
            <a:off x="7200907" y="1200967"/>
            <a:ext cx="1054550" cy="1910335"/>
          </a:xfrm>
          <a:prstGeom prst="rect">
            <a:avLst/>
          </a:prstGeom>
        </p:spPr>
        <p:txBody>
          <a:bodyPr lIns="91439" tIns="45719" rIns="91439" bIns="45719">
            <a:noAutofit/>
          </a:bodyPr>
          <a:lstStyle/>
          <a:p>
            <a:pPr/>
          </a:p>
        </p:txBody>
      </p:sp>
      <p:sp>
        <p:nvSpPr>
          <p:cNvPr id="1290" name="Рисунок 13"/>
          <p:cNvSpPr/>
          <p:nvPr>
            <p:ph type="pic" sz="quarter" idx="24"/>
          </p:nvPr>
        </p:nvSpPr>
        <p:spPr>
          <a:xfrm>
            <a:off x="1923669" y="1151493"/>
            <a:ext cx="872481" cy="1580513"/>
          </a:xfrm>
          <a:prstGeom prst="rect">
            <a:avLst/>
          </a:prstGeom>
        </p:spPr>
        <p:txBody>
          <a:bodyPr lIns="91439" tIns="45719" rIns="91439" bIns="45719">
            <a:noAutofit/>
          </a:bodyPr>
          <a:lstStyle/>
          <a:p>
            <a:pPr/>
          </a:p>
        </p:txBody>
      </p:sp>
      <p:sp>
        <p:nvSpPr>
          <p:cNvPr id="1291" name="Рисунок 13"/>
          <p:cNvSpPr/>
          <p:nvPr>
            <p:ph type="pic" sz="quarter" idx="25"/>
          </p:nvPr>
        </p:nvSpPr>
        <p:spPr>
          <a:xfrm>
            <a:off x="7929649" y="4123602"/>
            <a:ext cx="873632" cy="1582597"/>
          </a:xfrm>
          <a:prstGeom prst="rect">
            <a:avLst/>
          </a:prstGeom>
        </p:spPr>
        <p:txBody>
          <a:bodyPr lIns="91439" tIns="45719" rIns="91439" bIns="45719">
            <a:noAutofit/>
          </a:bodyPr>
          <a:lstStyle/>
          <a:p>
            <a:pPr/>
          </a:p>
        </p:txBody>
      </p:sp>
      <p:grpSp>
        <p:nvGrpSpPr>
          <p:cNvPr id="1301" name="Группа 38"/>
          <p:cNvGrpSpPr/>
          <p:nvPr/>
        </p:nvGrpSpPr>
        <p:grpSpPr>
          <a:xfrm>
            <a:off x="4450224" y="1714504"/>
            <a:ext cx="1898200" cy="3886197"/>
            <a:chOff x="0" y="0"/>
            <a:chExt cx="1898199" cy="3886196"/>
          </a:xfrm>
        </p:grpSpPr>
        <p:sp>
          <p:nvSpPr>
            <p:cNvPr id="1292" name="Скругленный прямоугольник 39"/>
            <p:cNvSpPr/>
            <p:nvPr/>
          </p:nvSpPr>
          <p:spPr>
            <a:xfrm>
              <a:off x="1762973" y="703376"/>
              <a:ext cx="135227" cy="375135"/>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293" name="Скругленный прямоугольник 40"/>
            <p:cNvSpPr/>
            <p:nvPr/>
          </p:nvSpPr>
          <p:spPr>
            <a:xfrm>
              <a:off x="-1" y="637299"/>
              <a:ext cx="135227" cy="212412"/>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294" name="Скругленный прямоугольник 41"/>
            <p:cNvSpPr/>
            <p:nvPr/>
          </p:nvSpPr>
          <p:spPr>
            <a:xfrm>
              <a:off x="-1" y="1067063"/>
              <a:ext cx="135227" cy="212411"/>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295" name="Скругленный прямоугольник 42"/>
            <p:cNvSpPr/>
            <p:nvPr/>
          </p:nvSpPr>
          <p:spPr>
            <a:xfrm>
              <a:off x="-1" y="1460554"/>
              <a:ext cx="135227" cy="212411"/>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296" name="Скругленный прямоугольник 43"/>
            <p:cNvSpPr/>
            <p:nvPr/>
          </p:nvSpPr>
          <p:spPr>
            <a:xfrm>
              <a:off x="23964" y="0"/>
              <a:ext cx="1848962" cy="3886197"/>
            </a:xfrm>
            <a:prstGeom prst="roundRect">
              <a:avLst>
                <a:gd name="adj" fmla="val 16667"/>
              </a:avLst>
            </a:prstGeom>
            <a:solidFill>
              <a:srgbClr val="FFFFFF"/>
            </a:solidFill>
            <a:ln w="19050" cap="flat">
              <a:solidFill>
                <a:srgbClr val="BFBFBF"/>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297" name="Овал 44"/>
            <p:cNvSpPr/>
            <p:nvPr/>
          </p:nvSpPr>
          <p:spPr>
            <a:xfrm>
              <a:off x="794646" y="3505163"/>
              <a:ext cx="307599" cy="312907"/>
            </a:xfrm>
            <a:prstGeom prst="ellipse">
              <a:avLst/>
            </a:prstGeom>
            <a:noFill/>
            <a:ln w="15875" cap="flat">
              <a:solidFill>
                <a:srgbClr val="515151"/>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298" name="Скругленный прямоугольник 45"/>
            <p:cNvSpPr/>
            <p:nvPr/>
          </p:nvSpPr>
          <p:spPr>
            <a:xfrm>
              <a:off x="712923" y="242125"/>
              <a:ext cx="471044" cy="35169"/>
            </a:xfrm>
            <a:prstGeom prst="roundRect">
              <a:avLst>
                <a:gd name="adj" fmla="val 16667"/>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299" name="Овал 46"/>
            <p:cNvSpPr/>
            <p:nvPr/>
          </p:nvSpPr>
          <p:spPr>
            <a:xfrm flipH="1">
              <a:off x="553651" y="237364"/>
              <a:ext cx="44639" cy="4469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00" name="Овал 47"/>
            <p:cNvSpPr/>
            <p:nvPr/>
          </p:nvSpPr>
          <p:spPr>
            <a:xfrm flipH="1">
              <a:off x="926126" y="98718"/>
              <a:ext cx="44639" cy="4469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sp>
        <p:nvSpPr>
          <p:cNvPr id="1302" name="Рисунок 13"/>
          <p:cNvSpPr/>
          <p:nvPr>
            <p:ph type="pic" sz="quarter" idx="26"/>
          </p:nvPr>
        </p:nvSpPr>
        <p:spPr>
          <a:xfrm>
            <a:off x="4577782" y="2207051"/>
            <a:ext cx="1625662" cy="2944911"/>
          </a:xfrm>
          <a:prstGeom prst="rect">
            <a:avLst/>
          </a:prstGeom>
        </p:spPr>
        <p:txBody>
          <a:bodyPr lIns="91439" tIns="45719" rIns="91439" bIns="45719">
            <a:noAutofit/>
          </a:bodyPr>
          <a:lstStyle/>
          <a:p>
            <a:pPr/>
          </a:p>
        </p:txBody>
      </p:sp>
      <p:sp>
        <p:nvSpPr>
          <p:cNvPr id="1303" name="Body Level One…"/>
          <p:cNvSpPr txBox="1"/>
          <p:nvPr>
            <p:ph type="body" sz="quarter" idx="1" hasCustomPrompt="1"/>
          </p:nvPr>
        </p:nvSpPr>
        <p:spPr>
          <a:xfrm>
            <a:off x="1285877" y="3429000"/>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304" name="TITLE HERE"/>
          <p:cNvSpPr txBox="1"/>
          <p:nvPr>
            <p:ph type="title" hasCustomPrompt="1"/>
          </p:nvPr>
        </p:nvSpPr>
        <p:spPr>
          <a:xfrm>
            <a:off x="1285877" y="4152107"/>
            <a:ext cx="2744392" cy="1441620"/>
          </a:xfrm>
          <a:prstGeom prst="rect">
            <a:avLst/>
          </a:prstGeom>
        </p:spPr>
        <p:txBody>
          <a:bodyPr anchor="t"/>
          <a:lstStyle>
            <a:lvl1pPr algn="l">
              <a:lnSpc>
                <a:spcPct val="80000"/>
              </a:lnSpc>
            </a:lvl1pPr>
          </a:lstStyle>
          <a:p>
            <a:pPr/>
            <a:r>
              <a:t>TITLE HERE</a:t>
            </a:r>
          </a:p>
        </p:txBody>
      </p:sp>
      <p:sp>
        <p:nvSpPr>
          <p:cNvPr id="130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4">
    <p:spTree>
      <p:nvGrpSpPr>
        <p:cNvPr id="1" name=""/>
        <p:cNvGrpSpPr/>
        <p:nvPr/>
      </p:nvGrpSpPr>
      <p:grpSpPr>
        <a:xfrm>
          <a:off x="0" y="0"/>
          <a:ext cx="0" cy="0"/>
          <a:chOff x="0" y="0"/>
          <a:chExt cx="0" cy="0"/>
        </a:xfrm>
      </p:grpSpPr>
      <p:sp>
        <p:nvSpPr>
          <p:cNvPr id="131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31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314" name="Прямоугольник 28"/>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1315" name="Body Level One…"/>
          <p:cNvSpPr txBox="1"/>
          <p:nvPr>
            <p:ph type="body" sz="quarter" idx="1" hasCustomPrompt="1"/>
          </p:nvPr>
        </p:nvSpPr>
        <p:spPr>
          <a:xfrm>
            <a:off x="7210858" y="4114800"/>
            <a:ext cx="1047324" cy="457200"/>
          </a:xfrm>
          <a:prstGeom prst="rect">
            <a:avLst/>
          </a:prstGeom>
        </p:spPr>
        <p:txBody>
          <a:bodyPr anchor="ctr"/>
          <a:lstStyle>
            <a:lvl1pPr>
              <a:lnSpc>
                <a:spcPct val="100000"/>
              </a:lnSpc>
              <a:defRPr spc="-34" sz="700">
                <a:latin typeface="Montserrat Bold"/>
                <a:ea typeface="Montserrat Bold"/>
                <a:cs typeface="Montserrat Bold"/>
                <a:sym typeface="Montserrat Bold"/>
              </a:defRPr>
            </a:lvl1pPr>
            <a:lvl2pPr>
              <a:lnSpc>
                <a:spcPct val="100000"/>
              </a:lnSpc>
              <a:defRPr spc="-34" sz="700">
                <a:latin typeface="Montserrat Bold"/>
                <a:ea typeface="Montserrat Bold"/>
                <a:cs typeface="Montserrat Bold"/>
                <a:sym typeface="Montserrat Bold"/>
              </a:defRPr>
            </a:lvl2pPr>
            <a:lvl3pPr>
              <a:lnSpc>
                <a:spcPct val="100000"/>
              </a:lnSpc>
              <a:defRPr spc="-34" sz="700">
                <a:latin typeface="Montserrat Bold"/>
                <a:ea typeface="Montserrat Bold"/>
                <a:cs typeface="Montserrat Bold"/>
                <a:sym typeface="Montserrat Bold"/>
              </a:defRPr>
            </a:lvl3pPr>
            <a:lvl4pPr>
              <a:lnSpc>
                <a:spcPct val="100000"/>
              </a:lnSpc>
              <a:defRPr spc="-34" sz="700">
                <a:latin typeface="Montserrat Bold"/>
                <a:ea typeface="Montserrat Bold"/>
                <a:cs typeface="Montserrat Bold"/>
                <a:sym typeface="Montserrat Bold"/>
              </a:defRPr>
            </a:lvl4pPr>
            <a:lvl5pPr>
              <a:lnSpc>
                <a:spcPct val="100000"/>
              </a:lnSpc>
              <a:defRPr spc="-34" sz="700">
                <a:latin typeface="Montserrat Bold"/>
                <a:ea typeface="Montserrat Bold"/>
                <a:cs typeface="Montserrat Bold"/>
                <a:sym typeface="Montserrat Bold"/>
              </a:defRPr>
            </a:lvl5pPr>
          </a:lstStyle>
          <a:p>
            <a:pPr/>
            <a:r>
              <a:t>Subtitle</a:t>
            </a:r>
          </a:p>
          <a:p>
            <a:pPr lvl="1"/>
            <a:r>
              <a:t/>
            </a:r>
          </a:p>
          <a:p>
            <a:pPr lvl="2"/>
            <a:r>
              <a:t/>
            </a:r>
          </a:p>
          <a:p>
            <a:pPr lvl="3"/>
            <a:r>
              <a:t/>
            </a:r>
          </a:p>
          <a:p>
            <a:pPr lvl="4"/>
            <a:r>
              <a:t/>
            </a:r>
          </a:p>
        </p:txBody>
      </p:sp>
      <p:sp>
        <p:nvSpPr>
          <p:cNvPr id="1316" name="Текст 7"/>
          <p:cNvSpPr/>
          <p:nvPr>
            <p:ph type="body" sz="quarter" idx="21" hasCustomPrompt="1"/>
          </p:nvPr>
        </p:nvSpPr>
        <p:spPr>
          <a:xfrm>
            <a:off x="7211032" y="4572000"/>
            <a:ext cx="1047150" cy="1828800"/>
          </a:xfrm>
          <a:prstGeom prst="rect">
            <a:avLst/>
          </a:prstGeom>
        </p:spPr>
        <p:txBody>
          <a:bodyPr/>
          <a:lstStyle>
            <a:lvl1pPr>
              <a:lnSpc>
                <a:spcPct val="100000"/>
              </a:lnSpc>
              <a:defRPr sz="700">
                <a:solidFill>
                  <a:srgbClr val="262626">
                    <a:alpha val="70000"/>
                  </a:srgbClr>
                </a:solidFill>
              </a:defRPr>
            </a:lvl1pPr>
          </a:lstStyle>
          <a:p>
            <a:pPr/>
            <a:r>
              <a:t>Text</a:t>
            </a:r>
          </a:p>
        </p:txBody>
      </p:sp>
      <p:grpSp>
        <p:nvGrpSpPr>
          <p:cNvPr id="1321" name="Группа 1"/>
          <p:cNvGrpSpPr/>
          <p:nvPr/>
        </p:nvGrpSpPr>
        <p:grpSpPr>
          <a:xfrm>
            <a:off x="2142474" y="1248719"/>
            <a:ext cx="4881636" cy="5800293"/>
            <a:chOff x="0" y="0"/>
            <a:chExt cx="4881634" cy="5800291"/>
          </a:xfrm>
        </p:grpSpPr>
        <p:sp>
          <p:nvSpPr>
            <p:cNvPr id="1317" name="Скругленный прямоугольник 29"/>
            <p:cNvSpPr/>
            <p:nvPr/>
          </p:nvSpPr>
          <p:spPr>
            <a:xfrm>
              <a:off x="3866671" y="-1"/>
              <a:ext cx="454372" cy="361325"/>
            </a:xfrm>
            <a:prstGeom prst="roundRect">
              <a:avLst>
                <a:gd name="adj" fmla="val 16667"/>
              </a:avLst>
            </a:prstGeom>
            <a:solidFill>
              <a:srgbClr val="5C5C5C">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18" name="Скругленный прямоугольник 30"/>
            <p:cNvSpPr/>
            <p:nvPr/>
          </p:nvSpPr>
          <p:spPr>
            <a:xfrm>
              <a:off x="4427263" y="580080"/>
              <a:ext cx="454372" cy="914401"/>
            </a:xfrm>
            <a:prstGeom prst="roundRect">
              <a:avLst>
                <a:gd name="adj" fmla="val 16667"/>
              </a:avLst>
            </a:prstGeom>
            <a:solidFill>
              <a:srgbClr val="5C5C5C">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19" name="Полилиния 26"/>
            <p:cNvSpPr/>
            <p:nvPr/>
          </p:nvSpPr>
          <p:spPr>
            <a:xfrm>
              <a:off x="0" y="24671"/>
              <a:ext cx="4860271" cy="57756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1" y="0"/>
                  </a:moveTo>
                  <a:lnTo>
                    <a:pt x="20760" y="0"/>
                  </a:lnTo>
                  <a:lnTo>
                    <a:pt x="20760" y="1"/>
                  </a:lnTo>
                  <a:lnTo>
                    <a:pt x="20923" y="19"/>
                  </a:lnTo>
                  <a:cubicBezTo>
                    <a:pt x="21309" y="107"/>
                    <a:pt x="21600" y="488"/>
                    <a:pt x="21600" y="944"/>
                  </a:cubicBezTo>
                  <a:lnTo>
                    <a:pt x="21596" y="988"/>
                  </a:lnTo>
                  <a:lnTo>
                    <a:pt x="21600" y="988"/>
                  </a:lnTo>
                  <a:lnTo>
                    <a:pt x="21600" y="21600"/>
                  </a:lnTo>
                  <a:lnTo>
                    <a:pt x="0" y="21600"/>
                  </a:lnTo>
                  <a:lnTo>
                    <a:pt x="0" y="988"/>
                  </a:lnTo>
                  <a:lnTo>
                    <a:pt x="4" y="988"/>
                  </a:lnTo>
                  <a:lnTo>
                    <a:pt x="0" y="944"/>
                  </a:lnTo>
                  <a:cubicBezTo>
                    <a:pt x="0" y="422"/>
                    <a:pt x="380" y="0"/>
                    <a:pt x="848" y="0"/>
                  </a:cubicBezTo>
                  <a:lnTo>
                    <a:pt x="861" y="2"/>
                  </a:lnTo>
                  <a:close/>
                </a:path>
              </a:pathLst>
            </a:custGeom>
            <a:solidFill>
              <a:srgbClr val="FFFFFF"/>
            </a:solidFill>
            <a:ln w="19050" cap="flat">
              <a:solidFill>
                <a:srgbClr val="BFBFBF"/>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20" name="Овал 48"/>
            <p:cNvSpPr/>
            <p:nvPr/>
          </p:nvSpPr>
          <p:spPr>
            <a:xfrm flipH="1">
              <a:off x="2389298" y="359483"/>
              <a:ext cx="81673" cy="106299"/>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sp>
        <p:nvSpPr>
          <p:cNvPr id="1322" name="Рисунок 13"/>
          <p:cNvSpPr/>
          <p:nvPr>
            <p:ph type="pic" idx="22"/>
          </p:nvPr>
        </p:nvSpPr>
        <p:spPr>
          <a:xfrm>
            <a:off x="2682902" y="1984906"/>
            <a:ext cx="3780613" cy="15241220"/>
          </a:xfrm>
          <a:prstGeom prst="rect">
            <a:avLst/>
          </a:prstGeom>
        </p:spPr>
        <p:txBody>
          <a:bodyPr lIns="91439" tIns="45719" rIns="91439" bIns="45719">
            <a:noAutofit/>
          </a:bodyPr>
          <a:lstStyle/>
          <a:p>
            <a:pPr/>
          </a:p>
        </p:txBody>
      </p:sp>
      <p:sp>
        <p:nvSpPr>
          <p:cNvPr id="1323" name="Текст 7"/>
          <p:cNvSpPr/>
          <p:nvPr>
            <p:ph type="body" sz="quarter" idx="23" hasCustomPrompt="1"/>
          </p:nvPr>
        </p:nvSpPr>
        <p:spPr>
          <a:xfrm>
            <a:off x="592732" y="1270551"/>
            <a:ext cx="2090173"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324" name="TITLE HERE"/>
          <p:cNvSpPr txBox="1"/>
          <p:nvPr>
            <p:ph type="title" hasCustomPrompt="1"/>
          </p:nvPr>
        </p:nvSpPr>
        <p:spPr>
          <a:xfrm>
            <a:off x="592733" y="1993658"/>
            <a:ext cx="2090172" cy="1441620"/>
          </a:xfrm>
          <a:prstGeom prst="rect">
            <a:avLst/>
          </a:prstGeom>
        </p:spPr>
        <p:txBody>
          <a:bodyPr anchor="t"/>
          <a:lstStyle>
            <a:lvl1pPr algn="l">
              <a:lnSpc>
                <a:spcPct val="80000"/>
              </a:lnSpc>
              <a:defRPr sz="2400"/>
            </a:lvl1pPr>
          </a:lstStyle>
          <a:p>
            <a:pPr/>
            <a:r>
              <a:t>TITLE HERE</a:t>
            </a:r>
          </a:p>
        </p:txBody>
      </p:sp>
      <p:sp>
        <p:nvSpPr>
          <p:cNvPr id="13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76">
    <p:spTree>
      <p:nvGrpSpPr>
        <p:cNvPr id="1" name=""/>
        <p:cNvGrpSpPr/>
        <p:nvPr/>
      </p:nvGrpSpPr>
      <p:grpSpPr>
        <a:xfrm>
          <a:off x="0" y="0"/>
          <a:ext cx="0" cy="0"/>
          <a:chOff x="0" y="0"/>
          <a:chExt cx="0" cy="0"/>
        </a:xfrm>
      </p:grpSpPr>
      <p:sp>
        <p:nvSpPr>
          <p:cNvPr id="133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33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334" name="Прямоугольник 43"/>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grpSp>
        <p:nvGrpSpPr>
          <p:cNvPr id="1339" name="Группа 46"/>
          <p:cNvGrpSpPr/>
          <p:nvPr/>
        </p:nvGrpSpPr>
        <p:grpSpPr>
          <a:xfrm>
            <a:off x="6143633" y="2564992"/>
            <a:ext cx="4881636" cy="4327933"/>
            <a:chOff x="0" y="0"/>
            <a:chExt cx="4881634" cy="4327932"/>
          </a:xfrm>
        </p:grpSpPr>
        <p:sp>
          <p:nvSpPr>
            <p:cNvPr id="1335" name="Скругленный прямоугольник 47"/>
            <p:cNvSpPr/>
            <p:nvPr/>
          </p:nvSpPr>
          <p:spPr>
            <a:xfrm>
              <a:off x="3866671" y="0"/>
              <a:ext cx="454372" cy="269605"/>
            </a:xfrm>
            <a:prstGeom prst="roundRect">
              <a:avLst>
                <a:gd name="adj" fmla="val 16667"/>
              </a:avLst>
            </a:prstGeom>
            <a:solidFill>
              <a:srgbClr val="5C5C5C">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36" name="Скругленный прямоугольник 49"/>
            <p:cNvSpPr/>
            <p:nvPr/>
          </p:nvSpPr>
          <p:spPr>
            <a:xfrm>
              <a:off x="4427263" y="432831"/>
              <a:ext cx="454372" cy="682288"/>
            </a:xfrm>
            <a:prstGeom prst="roundRect">
              <a:avLst>
                <a:gd name="adj" fmla="val 16667"/>
              </a:avLst>
            </a:prstGeom>
            <a:solidFill>
              <a:srgbClr val="5C5C5C">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37" name="Полилиния 55"/>
            <p:cNvSpPr/>
            <p:nvPr/>
          </p:nvSpPr>
          <p:spPr>
            <a:xfrm>
              <a:off x="0" y="18409"/>
              <a:ext cx="4860271" cy="4309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1" y="0"/>
                  </a:moveTo>
                  <a:lnTo>
                    <a:pt x="20760" y="0"/>
                  </a:lnTo>
                  <a:lnTo>
                    <a:pt x="20760" y="1"/>
                  </a:lnTo>
                  <a:lnTo>
                    <a:pt x="20923" y="19"/>
                  </a:lnTo>
                  <a:cubicBezTo>
                    <a:pt x="21309" y="107"/>
                    <a:pt x="21600" y="488"/>
                    <a:pt x="21600" y="944"/>
                  </a:cubicBezTo>
                  <a:lnTo>
                    <a:pt x="21596" y="988"/>
                  </a:lnTo>
                  <a:lnTo>
                    <a:pt x="21600" y="988"/>
                  </a:lnTo>
                  <a:lnTo>
                    <a:pt x="21600" y="21600"/>
                  </a:lnTo>
                  <a:lnTo>
                    <a:pt x="0" y="21600"/>
                  </a:lnTo>
                  <a:lnTo>
                    <a:pt x="0" y="988"/>
                  </a:lnTo>
                  <a:lnTo>
                    <a:pt x="4" y="988"/>
                  </a:lnTo>
                  <a:lnTo>
                    <a:pt x="0" y="944"/>
                  </a:lnTo>
                  <a:cubicBezTo>
                    <a:pt x="0" y="422"/>
                    <a:pt x="380" y="0"/>
                    <a:pt x="848" y="0"/>
                  </a:cubicBezTo>
                  <a:lnTo>
                    <a:pt x="861" y="2"/>
                  </a:lnTo>
                  <a:close/>
                </a:path>
              </a:pathLst>
            </a:custGeom>
            <a:solidFill>
              <a:srgbClr val="FFFFFF"/>
            </a:solidFill>
            <a:ln w="19050" cap="flat">
              <a:solidFill>
                <a:srgbClr val="BFBFBF"/>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38" name="Овал 56"/>
            <p:cNvSpPr/>
            <p:nvPr/>
          </p:nvSpPr>
          <p:spPr>
            <a:xfrm flipH="1">
              <a:off x="2389298" y="268231"/>
              <a:ext cx="81673" cy="79317"/>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sp>
        <p:nvSpPr>
          <p:cNvPr id="1340" name="Рисунок 13"/>
          <p:cNvSpPr/>
          <p:nvPr>
            <p:ph type="pic" sz="half" idx="21"/>
          </p:nvPr>
        </p:nvSpPr>
        <p:spPr>
          <a:xfrm>
            <a:off x="6684060" y="3251195"/>
            <a:ext cx="3780612" cy="4034132"/>
          </a:xfrm>
          <a:prstGeom prst="rect">
            <a:avLst/>
          </a:prstGeom>
        </p:spPr>
        <p:txBody>
          <a:bodyPr lIns="91439" tIns="45719" rIns="91439" bIns="45719">
            <a:noAutofit/>
          </a:bodyPr>
          <a:lstStyle/>
          <a:p>
            <a:pPr/>
          </a:p>
        </p:txBody>
      </p:sp>
      <p:grpSp>
        <p:nvGrpSpPr>
          <p:cNvPr id="1350" name="Группа 73"/>
          <p:cNvGrpSpPr/>
          <p:nvPr/>
        </p:nvGrpSpPr>
        <p:grpSpPr>
          <a:xfrm>
            <a:off x="2443815" y="-2353498"/>
            <a:ext cx="1898201" cy="3769679"/>
            <a:chOff x="0" y="0"/>
            <a:chExt cx="1898199" cy="3769678"/>
          </a:xfrm>
        </p:grpSpPr>
        <p:sp>
          <p:nvSpPr>
            <p:cNvPr id="1341" name="Скругленный прямоугольник 74"/>
            <p:cNvSpPr/>
            <p:nvPr/>
          </p:nvSpPr>
          <p:spPr>
            <a:xfrm>
              <a:off x="1762973" y="682287"/>
              <a:ext cx="135227" cy="363888"/>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2" name="Скругленный прямоугольник 75"/>
            <p:cNvSpPr/>
            <p:nvPr/>
          </p:nvSpPr>
          <p:spPr>
            <a:xfrm>
              <a:off x="-1" y="618191"/>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3" name="Скругленный прямоугольник 76"/>
            <p:cNvSpPr/>
            <p:nvPr/>
          </p:nvSpPr>
          <p:spPr>
            <a:xfrm>
              <a:off x="-1" y="1035069"/>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4" name="Скругленный прямоугольник 77"/>
            <p:cNvSpPr/>
            <p:nvPr/>
          </p:nvSpPr>
          <p:spPr>
            <a:xfrm>
              <a:off x="-1" y="1416763"/>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5" name="Скругленный прямоугольник 78"/>
            <p:cNvSpPr/>
            <p:nvPr/>
          </p:nvSpPr>
          <p:spPr>
            <a:xfrm>
              <a:off x="23964" y="0"/>
              <a:ext cx="1848962" cy="3769679"/>
            </a:xfrm>
            <a:prstGeom prst="roundRect">
              <a:avLst>
                <a:gd name="adj" fmla="val 16667"/>
              </a:avLst>
            </a:prstGeom>
            <a:solidFill>
              <a:srgbClr val="FFFFFF"/>
            </a:solidFill>
            <a:ln w="19050" cap="flat">
              <a:solidFill>
                <a:srgbClr val="BFBFBF"/>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46" name="Овал 79"/>
            <p:cNvSpPr/>
            <p:nvPr/>
          </p:nvSpPr>
          <p:spPr>
            <a:xfrm>
              <a:off x="794646" y="3400070"/>
              <a:ext cx="307599" cy="303525"/>
            </a:xfrm>
            <a:prstGeom prst="ellipse">
              <a:avLst/>
            </a:prstGeom>
            <a:noFill/>
            <a:ln w="15875" cap="flat">
              <a:solidFill>
                <a:srgbClr val="515151"/>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47" name="Скругленный прямоугольник 80"/>
            <p:cNvSpPr/>
            <p:nvPr/>
          </p:nvSpPr>
          <p:spPr>
            <a:xfrm>
              <a:off x="712923" y="234865"/>
              <a:ext cx="471044" cy="34115"/>
            </a:xfrm>
            <a:prstGeom prst="roundRect">
              <a:avLst>
                <a:gd name="adj" fmla="val 16667"/>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8" name="Овал 81"/>
            <p:cNvSpPr/>
            <p:nvPr/>
          </p:nvSpPr>
          <p:spPr>
            <a:xfrm flipH="1">
              <a:off x="553651" y="230247"/>
              <a:ext cx="44639" cy="4335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49" name="Овал 82"/>
            <p:cNvSpPr/>
            <p:nvPr/>
          </p:nvSpPr>
          <p:spPr>
            <a:xfrm flipH="1">
              <a:off x="926126" y="95758"/>
              <a:ext cx="44639" cy="4335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sp>
        <p:nvSpPr>
          <p:cNvPr id="1351" name="Рисунок 13"/>
          <p:cNvSpPr/>
          <p:nvPr>
            <p:ph type="pic" sz="quarter" idx="22"/>
          </p:nvPr>
        </p:nvSpPr>
        <p:spPr>
          <a:xfrm>
            <a:off x="2571371" y="-1875059"/>
            <a:ext cx="1625661" cy="2856615"/>
          </a:xfrm>
          <a:prstGeom prst="rect">
            <a:avLst/>
          </a:prstGeom>
        </p:spPr>
        <p:txBody>
          <a:bodyPr lIns="91439" tIns="45719" rIns="91439" bIns="45719">
            <a:noAutofit/>
          </a:bodyPr>
          <a:lstStyle/>
          <a:p>
            <a:pPr/>
          </a:p>
        </p:txBody>
      </p:sp>
      <p:grpSp>
        <p:nvGrpSpPr>
          <p:cNvPr id="1361" name="Группа 84"/>
          <p:cNvGrpSpPr/>
          <p:nvPr/>
        </p:nvGrpSpPr>
        <p:grpSpPr>
          <a:xfrm>
            <a:off x="3499744" y="4756024"/>
            <a:ext cx="1898200" cy="3769679"/>
            <a:chOff x="0" y="0"/>
            <a:chExt cx="1898199" cy="3769678"/>
          </a:xfrm>
        </p:grpSpPr>
        <p:sp>
          <p:nvSpPr>
            <p:cNvPr id="1352" name="Скругленный прямоугольник 85"/>
            <p:cNvSpPr/>
            <p:nvPr/>
          </p:nvSpPr>
          <p:spPr>
            <a:xfrm>
              <a:off x="1762973" y="682287"/>
              <a:ext cx="135227" cy="363888"/>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53" name="Скругленный прямоугольник 86"/>
            <p:cNvSpPr/>
            <p:nvPr/>
          </p:nvSpPr>
          <p:spPr>
            <a:xfrm>
              <a:off x="-1" y="618191"/>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54" name="Скругленный прямоугольник 87"/>
            <p:cNvSpPr/>
            <p:nvPr/>
          </p:nvSpPr>
          <p:spPr>
            <a:xfrm>
              <a:off x="-1" y="1035069"/>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55" name="Скругленный прямоугольник 88"/>
            <p:cNvSpPr/>
            <p:nvPr/>
          </p:nvSpPr>
          <p:spPr>
            <a:xfrm>
              <a:off x="-1" y="1416763"/>
              <a:ext cx="135227" cy="206043"/>
            </a:xfrm>
            <a:prstGeom prst="roundRect">
              <a:avLst>
                <a:gd name="adj" fmla="val 16667"/>
              </a:avLst>
            </a:prstGeom>
            <a:solidFill>
              <a:srgbClr val="262626">
                <a:alpha val="3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56" name="Скругленный прямоугольник 89"/>
            <p:cNvSpPr/>
            <p:nvPr/>
          </p:nvSpPr>
          <p:spPr>
            <a:xfrm>
              <a:off x="23964" y="0"/>
              <a:ext cx="1848962" cy="3769679"/>
            </a:xfrm>
            <a:prstGeom prst="roundRect">
              <a:avLst>
                <a:gd name="adj" fmla="val 16667"/>
              </a:avLst>
            </a:prstGeom>
            <a:solidFill>
              <a:srgbClr val="FFFFFF"/>
            </a:solidFill>
            <a:ln w="19050" cap="flat">
              <a:solidFill>
                <a:srgbClr val="BFBFBF"/>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57" name="Овал 90"/>
            <p:cNvSpPr/>
            <p:nvPr/>
          </p:nvSpPr>
          <p:spPr>
            <a:xfrm>
              <a:off x="794646" y="3400070"/>
              <a:ext cx="307599" cy="303525"/>
            </a:xfrm>
            <a:prstGeom prst="ellipse">
              <a:avLst/>
            </a:prstGeom>
            <a:noFill/>
            <a:ln w="15875" cap="flat">
              <a:solidFill>
                <a:srgbClr val="515151"/>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58" name="Скругленный прямоугольник 91"/>
            <p:cNvSpPr/>
            <p:nvPr/>
          </p:nvSpPr>
          <p:spPr>
            <a:xfrm>
              <a:off x="712923" y="234865"/>
              <a:ext cx="471044" cy="34115"/>
            </a:xfrm>
            <a:prstGeom prst="roundRect">
              <a:avLst>
                <a:gd name="adj" fmla="val 16667"/>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59" name="Овал 92"/>
            <p:cNvSpPr/>
            <p:nvPr/>
          </p:nvSpPr>
          <p:spPr>
            <a:xfrm flipH="1">
              <a:off x="553651" y="230247"/>
              <a:ext cx="44639" cy="4335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60" name="Овал 93"/>
            <p:cNvSpPr/>
            <p:nvPr/>
          </p:nvSpPr>
          <p:spPr>
            <a:xfrm flipH="1">
              <a:off x="926126" y="95758"/>
              <a:ext cx="44639" cy="43351"/>
            </a:xfrm>
            <a:prstGeom prst="ellipse">
              <a:avLst/>
            </a:prstGeom>
            <a:solidFill>
              <a:srgbClr val="262626">
                <a:alpha val="20000"/>
              </a:srgbClr>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sp>
        <p:nvSpPr>
          <p:cNvPr id="1362" name="Рисунок 13"/>
          <p:cNvSpPr/>
          <p:nvPr>
            <p:ph type="pic" sz="quarter" idx="23"/>
          </p:nvPr>
        </p:nvSpPr>
        <p:spPr>
          <a:xfrm>
            <a:off x="3627304" y="5234459"/>
            <a:ext cx="1625661" cy="2856615"/>
          </a:xfrm>
          <a:prstGeom prst="rect">
            <a:avLst/>
          </a:prstGeom>
        </p:spPr>
        <p:txBody>
          <a:bodyPr lIns="91439" tIns="45719" rIns="91439" bIns="45719">
            <a:noAutofit/>
          </a:bodyPr>
          <a:lstStyle/>
          <a:p>
            <a:pPr/>
          </a:p>
        </p:txBody>
      </p:sp>
      <p:sp>
        <p:nvSpPr>
          <p:cNvPr id="1363" name="Body Level One…"/>
          <p:cNvSpPr txBox="1"/>
          <p:nvPr>
            <p:ph type="body" sz="quarter" idx="1" hasCustomPrompt="1"/>
          </p:nvPr>
        </p:nvSpPr>
        <p:spPr>
          <a:xfrm>
            <a:off x="4572006" y="1154536"/>
            <a:ext cx="1571626" cy="457201"/>
          </a:xfrm>
          <a:prstGeom prst="rect">
            <a:avLst/>
          </a:prstGeom>
        </p:spPr>
        <p:txBody>
          <a:bodyPr/>
          <a:lstStyle>
            <a:lvl1pPr>
              <a:lnSpc>
                <a:spcPct val="145000"/>
              </a:lnSpc>
              <a:spcBef>
                <a:spcPts val="0"/>
              </a:spcBef>
              <a:defRPr b="1" spc="224" sz="700">
                <a:solidFill>
                  <a:srgbClr val="262626">
                    <a:alpha val="70000"/>
                  </a:srgbClr>
                </a:solidFill>
                <a:latin typeface="Montserrat-Bold"/>
                <a:ea typeface="Montserrat-Bold"/>
                <a:cs typeface="Montserrat-Bold"/>
                <a:sym typeface="Montserrat-Bold"/>
              </a:defRPr>
            </a:lvl1pPr>
            <a:lvl2pPr>
              <a:lnSpc>
                <a:spcPct val="145000"/>
              </a:lnSpc>
              <a:spcBef>
                <a:spcPts val="0"/>
              </a:spcBef>
              <a:defRPr b="1" spc="224" sz="700">
                <a:solidFill>
                  <a:srgbClr val="262626">
                    <a:alpha val="70000"/>
                  </a:srgbClr>
                </a:solidFill>
                <a:latin typeface="Montserrat-Bold"/>
                <a:ea typeface="Montserrat-Bold"/>
                <a:cs typeface="Montserrat-Bold"/>
                <a:sym typeface="Montserrat-Bold"/>
              </a:defRPr>
            </a:lvl2pPr>
            <a:lvl3pPr>
              <a:lnSpc>
                <a:spcPct val="145000"/>
              </a:lnSpc>
              <a:spcBef>
                <a:spcPts val="0"/>
              </a:spcBef>
              <a:defRPr b="1" spc="224" sz="700">
                <a:solidFill>
                  <a:srgbClr val="262626">
                    <a:alpha val="70000"/>
                  </a:srgbClr>
                </a:solidFill>
                <a:latin typeface="Montserrat-Bold"/>
                <a:ea typeface="Montserrat-Bold"/>
                <a:cs typeface="Montserrat-Bold"/>
                <a:sym typeface="Montserrat-Bold"/>
              </a:defRPr>
            </a:lvl3pPr>
            <a:lvl4pPr>
              <a:lnSpc>
                <a:spcPct val="145000"/>
              </a:lnSpc>
              <a:spcBef>
                <a:spcPts val="0"/>
              </a:spcBef>
              <a:defRPr b="1" spc="224" sz="700">
                <a:solidFill>
                  <a:srgbClr val="262626">
                    <a:alpha val="70000"/>
                  </a:srgbClr>
                </a:solidFill>
                <a:latin typeface="Montserrat-Bold"/>
                <a:ea typeface="Montserrat-Bold"/>
                <a:cs typeface="Montserrat-Bold"/>
                <a:sym typeface="Montserrat-Bold"/>
              </a:defRPr>
            </a:lvl4pPr>
            <a:lvl5pPr>
              <a:lnSpc>
                <a:spcPct val="145000"/>
              </a:lnSpc>
              <a:spcBef>
                <a:spcPts val="0"/>
              </a:spcBef>
              <a:defRPr b="1" spc="224" sz="700">
                <a:solidFill>
                  <a:srgbClr val="262626">
                    <a:alpha val="70000"/>
                  </a:srgbClr>
                </a:solidFill>
                <a:latin typeface="Montserrat-Bold"/>
                <a:ea typeface="Montserrat-Bold"/>
                <a:cs typeface="Montserrat-Bold"/>
                <a:sym typeface="Montserrat-Bold"/>
              </a:defRPr>
            </a:lvl5pPr>
          </a:lstStyle>
          <a:p>
            <a:pPr/>
            <a:r>
              <a:t>Subtitle here</a:t>
            </a:r>
          </a:p>
          <a:p>
            <a:pPr lvl="1"/>
            <a:r>
              <a:t/>
            </a:r>
          </a:p>
          <a:p>
            <a:pPr lvl="2"/>
            <a:r>
              <a:t/>
            </a:r>
          </a:p>
          <a:p>
            <a:pPr lvl="3"/>
            <a:r>
              <a:t/>
            </a:r>
          </a:p>
          <a:p>
            <a:pPr lvl="4"/>
            <a:r>
              <a:t/>
            </a:r>
          </a:p>
        </p:txBody>
      </p:sp>
      <p:sp>
        <p:nvSpPr>
          <p:cNvPr id="1364" name="Текст 7"/>
          <p:cNvSpPr/>
          <p:nvPr>
            <p:ph type="body" sz="quarter" idx="24" hasCustomPrompt="1"/>
          </p:nvPr>
        </p:nvSpPr>
        <p:spPr>
          <a:xfrm>
            <a:off x="4572008" y="2971800"/>
            <a:ext cx="1335254" cy="457200"/>
          </a:xfrm>
          <a:prstGeom prst="rect">
            <a:avLst/>
          </a:prstGeom>
        </p:spPr>
        <p:txBody>
          <a:bodyPr/>
          <a:lstStyle>
            <a:lvl1pPr algn="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365" name="Текст 7"/>
          <p:cNvSpPr/>
          <p:nvPr>
            <p:ph type="body" sz="quarter" idx="25" hasCustomPrompt="1"/>
          </p:nvPr>
        </p:nvSpPr>
        <p:spPr>
          <a:xfrm>
            <a:off x="1914526" y="5476599"/>
            <a:ext cx="1397000" cy="457201"/>
          </a:xfrm>
          <a:prstGeom prst="rect">
            <a:avLst/>
          </a:prstGeom>
        </p:spPr>
        <p:txBody>
          <a:bodyPr/>
          <a:lstStyle>
            <a:lvl1pPr algn="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366" name="Текст 7"/>
          <p:cNvSpPr/>
          <p:nvPr>
            <p:ph type="body" sz="quarter" idx="26" hasCustomPrompt="1"/>
          </p:nvPr>
        </p:nvSpPr>
        <p:spPr>
          <a:xfrm>
            <a:off x="1285877" y="2567569"/>
            <a:ext cx="2744392" cy="723105"/>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367" name="TITLE HERE"/>
          <p:cNvSpPr txBox="1"/>
          <p:nvPr>
            <p:ph type="title" hasCustomPrompt="1"/>
          </p:nvPr>
        </p:nvSpPr>
        <p:spPr>
          <a:xfrm>
            <a:off x="1285877" y="3290675"/>
            <a:ext cx="2744392" cy="1441620"/>
          </a:xfrm>
          <a:prstGeom prst="rect">
            <a:avLst/>
          </a:prstGeom>
        </p:spPr>
        <p:txBody>
          <a:bodyPr anchor="t"/>
          <a:lstStyle>
            <a:lvl1pPr algn="l">
              <a:lnSpc>
                <a:spcPct val="80000"/>
              </a:lnSpc>
            </a:lvl1pPr>
          </a:lstStyle>
          <a:p>
            <a:pPr/>
            <a:r>
              <a:t>TITLE HERE</a:t>
            </a:r>
          </a:p>
        </p:txBody>
      </p:sp>
      <p:sp>
        <p:nvSpPr>
          <p:cNvPr id="13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0">
    <p:spTree>
      <p:nvGrpSpPr>
        <p:cNvPr id="1" name=""/>
        <p:cNvGrpSpPr/>
        <p:nvPr/>
      </p:nvGrpSpPr>
      <p:grpSpPr>
        <a:xfrm>
          <a:off x="0" y="0"/>
          <a:ext cx="0" cy="0"/>
          <a:chOff x="0" y="0"/>
          <a:chExt cx="0" cy="0"/>
        </a:xfrm>
      </p:grpSpPr>
      <p:sp>
        <p:nvSpPr>
          <p:cNvPr id="137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37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377" name="Прямоугольник 41"/>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grpSp>
        <p:nvGrpSpPr>
          <p:cNvPr id="1385" name="Группа 1"/>
          <p:cNvGrpSpPr/>
          <p:nvPr/>
        </p:nvGrpSpPr>
        <p:grpSpPr>
          <a:xfrm>
            <a:off x="-2563288" y="1343025"/>
            <a:ext cx="7329930" cy="4588696"/>
            <a:chOff x="0" y="0"/>
            <a:chExt cx="7329929" cy="4588695"/>
          </a:xfrm>
        </p:grpSpPr>
        <p:sp>
          <p:nvSpPr>
            <p:cNvPr id="1378" name="Полилиния 34"/>
            <p:cNvSpPr/>
            <p:nvPr/>
          </p:nvSpPr>
          <p:spPr>
            <a:xfrm>
              <a:off x="639030" y="0"/>
              <a:ext cx="5988560" cy="44674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2" y="0"/>
                  </a:moveTo>
                  <a:lnTo>
                    <a:pt x="20788" y="0"/>
                  </a:lnTo>
                  <a:cubicBezTo>
                    <a:pt x="21237" y="0"/>
                    <a:pt x="21600" y="532"/>
                    <a:pt x="21600" y="1188"/>
                  </a:cubicBezTo>
                  <a:lnTo>
                    <a:pt x="21600" y="20412"/>
                  </a:lnTo>
                  <a:cubicBezTo>
                    <a:pt x="21600" y="21068"/>
                    <a:pt x="21237" y="21600"/>
                    <a:pt x="20788" y="21600"/>
                  </a:cubicBezTo>
                  <a:lnTo>
                    <a:pt x="812" y="21600"/>
                  </a:lnTo>
                  <a:cubicBezTo>
                    <a:pt x="363" y="21600"/>
                    <a:pt x="0" y="21068"/>
                    <a:pt x="0" y="20412"/>
                  </a:cubicBezTo>
                  <a:lnTo>
                    <a:pt x="0" y="1188"/>
                  </a:lnTo>
                  <a:cubicBezTo>
                    <a:pt x="0" y="532"/>
                    <a:pt x="363" y="0"/>
                    <a:pt x="812" y="0"/>
                  </a:cubicBezTo>
                  <a:close/>
                </a:path>
              </a:pathLst>
            </a:custGeom>
            <a:solidFill>
              <a:srgbClr val="383838"/>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79" name="Полилиния 36"/>
            <p:cNvSpPr/>
            <p:nvPr/>
          </p:nvSpPr>
          <p:spPr>
            <a:xfrm>
              <a:off x="-1" y="4525840"/>
              <a:ext cx="7329931" cy="628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586" y="2614"/>
                  </a:lnTo>
                  <a:cubicBezTo>
                    <a:pt x="21505" y="13771"/>
                    <a:pt x="21314" y="21600"/>
                    <a:pt x="21092" y="21600"/>
                  </a:cubicBezTo>
                  <a:lnTo>
                    <a:pt x="508" y="21600"/>
                  </a:lnTo>
                  <a:cubicBezTo>
                    <a:pt x="286" y="21600"/>
                    <a:pt x="95" y="13771"/>
                    <a:pt x="14" y="2614"/>
                  </a:cubicBezTo>
                  <a:close/>
                </a:path>
              </a:pathLst>
            </a:custGeom>
            <a:gradFill flip="none" rotWithShape="1">
              <a:gsLst>
                <a:gs pos="0">
                  <a:srgbClr val="C5C5C5"/>
                </a:gs>
                <a:gs pos="89000">
                  <a:srgbClr val="828282"/>
                </a:gs>
              </a:gsLst>
              <a:lin ang="5400000" scaled="0"/>
            </a:gra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80" name="Прямоугольник 6"/>
            <p:cNvSpPr/>
            <p:nvPr/>
          </p:nvSpPr>
          <p:spPr>
            <a:xfrm>
              <a:off x="-1" y="4371982"/>
              <a:ext cx="7329931" cy="153860"/>
            </a:xfrm>
            <a:prstGeom prst="rect">
              <a:avLst/>
            </a:prstGeom>
            <a:gradFill flip="none" rotWithShape="1">
              <a:gsLst>
                <a:gs pos="0">
                  <a:srgbClr val="262626">
                    <a:alpha val="50000"/>
                  </a:srgbClr>
                </a:gs>
                <a:gs pos="1000">
                  <a:srgbClr val="F2F2F2"/>
                </a:gs>
                <a:gs pos="2000">
                  <a:srgbClr val="D5D5D5"/>
                </a:gs>
              </a:gsLst>
              <a:lin ang="0" scaled="0"/>
            </a:gra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sp>
          <p:nvSpPr>
            <p:cNvPr id="1381" name="Полилиния 37"/>
            <p:cNvSpPr/>
            <p:nvPr/>
          </p:nvSpPr>
          <p:spPr>
            <a:xfrm>
              <a:off x="3140312" y="4374522"/>
              <a:ext cx="1013545" cy="87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512" y="5512"/>
                  </a:lnTo>
                  <a:cubicBezTo>
                    <a:pt x="21194" y="14966"/>
                    <a:pt x="20450" y="21600"/>
                    <a:pt x="19583" y="21600"/>
                  </a:cubicBezTo>
                  <a:lnTo>
                    <a:pt x="2017" y="21600"/>
                  </a:lnTo>
                  <a:cubicBezTo>
                    <a:pt x="1150" y="21600"/>
                    <a:pt x="406" y="14966"/>
                    <a:pt x="88" y="5512"/>
                  </a:cubicBezTo>
                  <a:close/>
                </a:path>
              </a:pathLst>
            </a:custGeom>
            <a:gradFill flip="none" rotWithShape="1">
              <a:gsLst>
                <a:gs pos="0">
                  <a:srgbClr val="828282"/>
                </a:gs>
                <a:gs pos="12000">
                  <a:srgbClr val="F2F2F2"/>
                </a:gs>
                <a:gs pos="88000">
                  <a:srgbClr val="F2F2F2"/>
                </a:gs>
                <a:gs pos="100000">
                  <a:srgbClr val="828282"/>
                </a:gs>
              </a:gsLst>
              <a:lin ang="0" scaled="0"/>
            </a:gra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nvGrpSpPr>
            <p:cNvPr id="1384" name="Группа 26"/>
            <p:cNvGrpSpPr/>
            <p:nvPr/>
          </p:nvGrpSpPr>
          <p:grpSpPr>
            <a:xfrm>
              <a:off x="3651438" y="142880"/>
              <a:ext cx="17613" cy="18914"/>
              <a:chOff x="0" y="0"/>
              <a:chExt cx="17612" cy="18912"/>
            </a:xfrm>
          </p:grpSpPr>
          <p:sp>
            <p:nvSpPr>
              <p:cNvPr id="1382" name="Овал 29"/>
              <p:cNvSpPr/>
              <p:nvPr/>
            </p:nvSpPr>
            <p:spPr>
              <a:xfrm flipH="1">
                <a:off x="0" y="0"/>
                <a:ext cx="17612" cy="18912"/>
              </a:xfrm>
              <a:prstGeom prst="ellipse">
                <a:avLst/>
              </a:prstGeom>
              <a:solidFill>
                <a:srgbClr val="FFFFFF"/>
              </a:solidFill>
              <a:ln w="50800" cap="flat">
                <a:solidFill>
                  <a:srgbClr val="FFFFFF">
                    <a:alpha val="50000"/>
                  </a:srgbClr>
                </a:solidFill>
                <a:prstDash val="solid"/>
                <a:miter lim="800000"/>
              </a:ln>
              <a:effectLst/>
            </p:spPr>
            <p:txBody>
              <a:bodyPr wrap="square" lIns="45719" tIns="45719" rIns="45719" bIns="45719" numCol="1" anchor="ctr">
                <a:noAutofit/>
              </a:bodyPr>
              <a:lstStyle/>
              <a:p>
                <a:pPr algn="ctr">
                  <a:defRPr sz="600">
                    <a:solidFill>
                      <a:srgbClr val="FFFFFF"/>
                    </a:solidFill>
                  </a:defRPr>
                </a:pPr>
              </a:p>
            </p:txBody>
          </p:sp>
          <p:sp>
            <p:nvSpPr>
              <p:cNvPr id="1383" name="Овал 33"/>
              <p:cNvSpPr/>
              <p:nvPr/>
            </p:nvSpPr>
            <p:spPr>
              <a:xfrm flipH="1">
                <a:off x="0" y="0"/>
                <a:ext cx="17613" cy="18913"/>
              </a:xfrm>
              <a:prstGeom prst="ellipse">
                <a:avLst/>
              </a:prstGeom>
              <a:solidFill>
                <a:srgbClr val="002060"/>
              </a:solidFill>
              <a:ln w="12700" cap="flat">
                <a:noFill/>
                <a:miter lim="400000"/>
              </a:ln>
              <a:effectLst/>
            </p:spPr>
            <p:txBody>
              <a:bodyPr wrap="square" lIns="45719" tIns="45719" rIns="45719" bIns="45719" numCol="1" anchor="ctr">
                <a:noAutofit/>
              </a:bodyPr>
              <a:lstStyle/>
              <a:p>
                <a:pPr algn="ctr">
                  <a:defRPr sz="600">
                    <a:solidFill>
                      <a:srgbClr val="FFFFFF"/>
                    </a:solidFill>
                  </a:defRPr>
                </a:pPr>
              </a:p>
            </p:txBody>
          </p:sp>
        </p:grpSp>
      </p:grpSp>
      <p:sp>
        <p:nvSpPr>
          <p:cNvPr id="1386" name="Body Level One…"/>
          <p:cNvSpPr txBox="1"/>
          <p:nvPr>
            <p:ph type="body" sz="quarter" idx="1" hasCustomPrompt="1"/>
          </p:nvPr>
        </p:nvSpPr>
        <p:spPr>
          <a:xfrm>
            <a:off x="5096697" y="3429000"/>
            <a:ext cx="2761428" cy="344723"/>
          </a:xfrm>
          <a:prstGeom prst="rect">
            <a:avLst/>
          </a:prstGeom>
        </p:spPr>
        <p:txBody>
          <a:bodyPr anchor="ctr"/>
          <a:lstStyle>
            <a:lvl1pPr>
              <a:lnSpc>
                <a:spcPct val="100000"/>
              </a:lnSpc>
              <a:defRPr spc="-34" sz="700">
                <a:latin typeface="Montserrat Bold"/>
                <a:ea typeface="Montserrat Bold"/>
                <a:cs typeface="Montserrat Bold"/>
                <a:sym typeface="Montserrat Bold"/>
              </a:defRPr>
            </a:lvl1pPr>
            <a:lvl2pPr>
              <a:lnSpc>
                <a:spcPct val="100000"/>
              </a:lnSpc>
              <a:defRPr spc="-34" sz="700">
                <a:latin typeface="Montserrat Bold"/>
                <a:ea typeface="Montserrat Bold"/>
                <a:cs typeface="Montserrat Bold"/>
                <a:sym typeface="Montserrat Bold"/>
              </a:defRPr>
            </a:lvl2pPr>
            <a:lvl3pPr>
              <a:lnSpc>
                <a:spcPct val="100000"/>
              </a:lnSpc>
              <a:defRPr spc="-34" sz="700">
                <a:latin typeface="Montserrat Bold"/>
                <a:ea typeface="Montserrat Bold"/>
                <a:cs typeface="Montserrat Bold"/>
                <a:sym typeface="Montserrat Bold"/>
              </a:defRPr>
            </a:lvl3pPr>
            <a:lvl4pPr>
              <a:lnSpc>
                <a:spcPct val="100000"/>
              </a:lnSpc>
              <a:defRPr spc="-34" sz="700">
                <a:latin typeface="Montserrat Bold"/>
                <a:ea typeface="Montserrat Bold"/>
                <a:cs typeface="Montserrat Bold"/>
                <a:sym typeface="Montserrat Bold"/>
              </a:defRPr>
            </a:lvl4pPr>
            <a:lvl5pPr>
              <a:lnSpc>
                <a:spcPct val="100000"/>
              </a:lnSpc>
              <a:defRPr spc="-34" sz="700">
                <a:latin typeface="Montserrat Bold"/>
                <a:ea typeface="Montserrat Bold"/>
                <a:cs typeface="Montserrat Bold"/>
                <a:sym typeface="Montserrat Bold"/>
              </a:defRPr>
            </a:lvl5pPr>
          </a:lstStyle>
          <a:p>
            <a:pPr/>
            <a:r>
              <a:t>Subtitle</a:t>
            </a:r>
          </a:p>
          <a:p>
            <a:pPr lvl="1"/>
            <a:r>
              <a:t/>
            </a:r>
          </a:p>
          <a:p>
            <a:pPr lvl="2"/>
            <a:r>
              <a:t/>
            </a:r>
          </a:p>
          <a:p>
            <a:pPr lvl="3"/>
            <a:r>
              <a:t/>
            </a:r>
          </a:p>
          <a:p>
            <a:pPr lvl="4"/>
            <a:r>
              <a:t/>
            </a:r>
          </a:p>
        </p:txBody>
      </p:sp>
      <p:sp>
        <p:nvSpPr>
          <p:cNvPr id="1387" name="Текст 7"/>
          <p:cNvSpPr/>
          <p:nvPr>
            <p:ph type="body" sz="quarter" idx="21" hasCustomPrompt="1"/>
          </p:nvPr>
        </p:nvSpPr>
        <p:spPr>
          <a:xfrm>
            <a:off x="5096697" y="3786907"/>
            <a:ext cx="2761429" cy="785097"/>
          </a:xfrm>
          <a:prstGeom prst="rect">
            <a:avLst/>
          </a:prstGeom>
        </p:spPr>
        <p:txBody>
          <a:bodyPr/>
          <a:lstStyle>
            <a:lvl1pPr>
              <a:defRPr sz="700">
                <a:solidFill>
                  <a:srgbClr val="262626">
                    <a:alpha val="70000"/>
                  </a:srgbClr>
                </a:solidFill>
              </a:defRPr>
            </a:lvl1pPr>
          </a:lstStyle>
          <a:p>
            <a:pPr/>
            <a:r>
              <a:t>Text</a:t>
            </a:r>
          </a:p>
        </p:txBody>
      </p:sp>
      <p:sp>
        <p:nvSpPr>
          <p:cNvPr id="1388" name="Рисунок 13"/>
          <p:cNvSpPr/>
          <p:nvPr>
            <p:ph type="pic" sz="half" idx="22"/>
          </p:nvPr>
        </p:nvSpPr>
        <p:spPr>
          <a:xfrm>
            <a:off x="-1731485" y="1632442"/>
            <a:ext cx="5606329" cy="3872525"/>
          </a:xfrm>
          <a:prstGeom prst="rect">
            <a:avLst/>
          </a:prstGeom>
        </p:spPr>
        <p:txBody>
          <a:bodyPr lIns="91439" tIns="45719" rIns="91439" bIns="45719">
            <a:noAutofit/>
          </a:bodyPr>
          <a:lstStyle/>
          <a:p>
            <a:pPr/>
          </a:p>
        </p:txBody>
      </p:sp>
      <p:sp>
        <p:nvSpPr>
          <p:cNvPr id="1389" name="Shape 427"/>
          <p:cNvSpPr/>
          <p:nvPr>
            <p:ph type="body" sz="quarter" idx="23" hasCustomPrompt="1"/>
          </p:nvPr>
        </p:nvSpPr>
        <p:spPr>
          <a:xfrm>
            <a:off x="5096290" y="4581535"/>
            <a:ext cx="2761857" cy="363774"/>
          </a:xfrm>
          <a:prstGeom prst="rect">
            <a:avLst/>
          </a:prstGeom>
        </p:spPr>
        <p:txBody>
          <a:bodyPr anchor="ctr"/>
          <a:lstStyle>
            <a:lvl1pPr>
              <a:lnSpc>
                <a:spcPct val="100000"/>
              </a:lnSpc>
              <a:defRPr spc="-100" sz="700">
                <a:latin typeface="Montserrat Bold"/>
                <a:ea typeface="Montserrat Bold"/>
                <a:cs typeface="Montserrat Bold"/>
                <a:sym typeface="Montserrat Bold"/>
              </a:defRPr>
            </a:lvl1pPr>
          </a:lstStyle>
          <a:p>
            <a:pPr/>
            <a:r>
              <a:t>Subtitle</a:t>
            </a:r>
          </a:p>
        </p:txBody>
      </p:sp>
      <p:sp>
        <p:nvSpPr>
          <p:cNvPr id="1390" name="Текст 7"/>
          <p:cNvSpPr/>
          <p:nvPr>
            <p:ph type="body" sz="quarter" idx="24" hasCustomPrompt="1"/>
          </p:nvPr>
        </p:nvSpPr>
        <p:spPr>
          <a:xfrm>
            <a:off x="5096697" y="4958481"/>
            <a:ext cx="2761429" cy="756521"/>
          </a:xfrm>
          <a:prstGeom prst="rect">
            <a:avLst/>
          </a:prstGeom>
        </p:spPr>
        <p:txBody>
          <a:bodyPr/>
          <a:lstStyle>
            <a:lvl1pPr>
              <a:defRPr sz="700">
                <a:solidFill>
                  <a:srgbClr val="262626">
                    <a:alpha val="70000"/>
                  </a:srgbClr>
                </a:solidFill>
              </a:defRPr>
            </a:lvl1pPr>
          </a:lstStyle>
          <a:p>
            <a:pPr/>
            <a:r>
              <a:t>Text</a:t>
            </a:r>
          </a:p>
        </p:txBody>
      </p:sp>
      <p:sp>
        <p:nvSpPr>
          <p:cNvPr id="1391" name="Текст 7"/>
          <p:cNvSpPr/>
          <p:nvPr>
            <p:ph type="body" sz="quarter" idx="25" hasCustomPrompt="1"/>
          </p:nvPr>
        </p:nvSpPr>
        <p:spPr>
          <a:xfrm>
            <a:off x="5096288" y="1254907"/>
            <a:ext cx="2761837" cy="723106"/>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392" name="TITLE HERE"/>
          <p:cNvSpPr txBox="1"/>
          <p:nvPr>
            <p:ph type="title" hasCustomPrompt="1"/>
          </p:nvPr>
        </p:nvSpPr>
        <p:spPr>
          <a:xfrm>
            <a:off x="5096288" y="1978014"/>
            <a:ext cx="2761837" cy="1441620"/>
          </a:xfrm>
          <a:prstGeom prst="rect">
            <a:avLst/>
          </a:prstGeom>
        </p:spPr>
        <p:txBody>
          <a:bodyPr anchor="t"/>
          <a:lstStyle>
            <a:lvl1pPr algn="l">
              <a:lnSpc>
                <a:spcPct val="80000"/>
              </a:lnSpc>
            </a:lvl1pPr>
          </a:lstStyle>
          <a:p>
            <a:pPr/>
            <a:r>
              <a:t>TITLE HERE</a:t>
            </a:r>
          </a:p>
        </p:txBody>
      </p:sp>
      <p:sp>
        <p:nvSpPr>
          <p:cNvPr id="139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1">
    <p:spTree>
      <p:nvGrpSpPr>
        <p:cNvPr id="1" name=""/>
        <p:cNvGrpSpPr/>
        <p:nvPr/>
      </p:nvGrpSpPr>
      <p:grpSpPr>
        <a:xfrm>
          <a:off x="0" y="0"/>
          <a:ext cx="0" cy="0"/>
          <a:chOff x="0" y="0"/>
          <a:chExt cx="0" cy="0"/>
        </a:xfrm>
      </p:grpSpPr>
      <p:sp>
        <p:nvSpPr>
          <p:cNvPr id="140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40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graphicFrame>
        <p:nvGraphicFramePr>
          <p:cNvPr id="1402" name="Диаграмма 22"/>
          <p:cNvGraphicFramePr/>
          <p:nvPr/>
        </p:nvGraphicFramePr>
        <p:xfrm>
          <a:off x="3921030" y="1004333"/>
          <a:ext cx="5146363" cy="5146364"/>
        </p:xfrm>
        <a:graphic xmlns:a="http://schemas.openxmlformats.org/drawingml/2006/main">
          <a:graphicData uri="http://schemas.openxmlformats.org/drawingml/2006/chart">
            <c:chart xmlns:c="http://schemas.openxmlformats.org/drawingml/2006/chart" r:id="rId3"/>
          </a:graphicData>
        </a:graphic>
      </p:graphicFrame>
      <p:sp>
        <p:nvSpPr>
          <p:cNvPr id="1403" name="Body Level One…"/>
          <p:cNvSpPr txBox="1"/>
          <p:nvPr>
            <p:ph type="body" sz="quarter" idx="1" hasCustomPrompt="1"/>
          </p:nvPr>
        </p:nvSpPr>
        <p:spPr>
          <a:xfrm>
            <a:off x="1285875" y="3886200"/>
            <a:ext cx="2743200" cy="2286000"/>
          </a:xfrm>
          <a:prstGeom prst="rect">
            <a:avLst/>
          </a:prstGeom>
        </p:spPr>
        <p:txBody>
          <a:bodyPr/>
          <a:lstStyle>
            <a:lvl1pPr>
              <a:defRPr sz="700">
                <a:solidFill>
                  <a:srgbClr val="262626">
                    <a:alpha val="70000"/>
                  </a:srgbClr>
                </a:solidFill>
              </a:defRPr>
            </a:lvl1pPr>
            <a:lvl2pPr>
              <a:defRPr sz="700">
                <a:solidFill>
                  <a:srgbClr val="262626">
                    <a:alpha val="70000"/>
                  </a:srgbClr>
                </a:solidFill>
              </a:defRPr>
            </a:lvl2pPr>
            <a:lvl3pPr>
              <a:defRPr sz="700">
                <a:solidFill>
                  <a:srgbClr val="262626">
                    <a:alpha val="70000"/>
                  </a:srgbClr>
                </a:solidFill>
              </a:defRPr>
            </a:lvl3pPr>
            <a:lvl4pPr>
              <a:defRPr sz="700">
                <a:solidFill>
                  <a:srgbClr val="262626">
                    <a:alpha val="70000"/>
                  </a:srgbClr>
                </a:solidFill>
              </a:defRPr>
            </a:lvl4pPr>
            <a:lvl5pPr>
              <a:defRPr sz="700">
                <a:solidFill>
                  <a:srgbClr val="262626">
                    <a:alpha val="70000"/>
                  </a:srgbClr>
                </a:solidFill>
              </a:defRPr>
            </a:lvl5pPr>
          </a:lstStyle>
          <a:p>
            <a:pPr/>
            <a:r>
              <a:t>Text</a:t>
            </a:r>
          </a:p>
          <a:p>
            <a:pPr lvl="1"/>
            <a:r>
              <a:t/>
            </a:r>
          </a:p>
          <a:p>
            <a:pPr lvl="2"/>
            <a:r>
              <a:t/>
            </a:r>
          </a:p>
          <a:p>
            <a:pPr lvl="3"/>
            <a:r>
              <a:t/>
            </a:r>
          </a:p>
          <a:p>
            <a:pPr lvl="4"/>
            <a:r>
              <a:t/>
            </a:r>
          </a:p>
        </p:txBody>
      </p:sp>
      <p:sp>
        <p:nvSpPr>
          <p:cNvPr id="1404" name="Текст 7"/>
          <p:cNvSpPr/>
          <p:nvPr>
            <p:ph type="body" sz="quarter" idx="21" hasCustomPrompt="1"/>
          </p:nvPr>
        </p:nvSpPr>
        <p:spPr>
          <a:xfrm>
            <a:off x="1285448" y="1371600"/>
            <a:ext cx="2743628" cy="2057400"/>
          </a:xfrm>
          <a:prstGeom prst="rect">
            <a:avLst/>
          </a:prstGeom>
        </p:spPr>
        <p:txBody>
          <a:bodyPr/>
          <a:lstStyle>
            <a:lvl1pPr>
              <a:lnSpc>
                <a:spcPct val="100000"/>
              </a:lnSpc>
              <a:defRPr>
                <a:latin typeface="Montserrat Bold"/>
                <a:ea typeface="Montserrat Bold"/>
                <a:cs typeface="Montserrat Bold"/>
                <a:sym typeface="Montserrat Bold"/>
              </a:defRPr>
            </a:lvl1pPr>
          </a:lstStyle>
          <a:p>
            <a:pPr/>
            <a:r>
              <a:t>Title</a:t>
            </a:r>
          </a:p>
        </p:txBody>
      </p:sp>
      <p:sp>
        <p:nvSpPr>
          <p:cNvPr id="1405" name="Текст 7"/>
          <p:cNvSpPr/>
          <p:nvPr>
            <p:ph type="body" sz="quarter" idx="22" hasCustomPrompt="1"/>
          </p:nvPr>
        </p:nvSpPr>
        <p:spPr>
          <a:xfrm>
            <a:off x="1285448" y="3432083"/>
            <a:ext cx="2743628" cy="457199"/>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40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2">
    <p:spTree>
      <p:nvGrpSpPr>
        <p:cNvPr id="1" name=""/>
        <p:cNvGrpSpPr/>
        <p:nvPr/>
      </p:nvGrpSpPr>
      <p:grpSpPr>
        <a:xfrm>
          <a:off x="0" y="0"/>
          <a:ext cx="0" cy="0"/>
          <a:chOff x="0" y="0"/>
          <a:chExt cx="0" cy="0"/>
        </a:xfrm>
      </p:grpSpPr>
      <p:sp>
        <p:nvSpPr>
          <p:cNvPr id="141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41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graphicFrame>
        <p:nvGraphicFramePr>
          <p:cNvPr id="1415" name="Диаграмма 7"/>
          <p:cNvGraphicFramePr/>
          <p:nvPr/>
        </p:nvGraphicFramePr>
        <p:xfrm>
          <a:off x="666225" y="2041097"/>
          <a:ext cx="4385779" cy="4270172"/>
        </p:xfrm>
        <a:graphic xmlns:a="http://schemas.openxmlformats.org/drawingml/2006/main">
          <a:graphicData uri="http://schemas.openxmlformats.org/drawingml/2006/chart">
            <c:chart xmlns:c="http://schemas.openxmlformats.org/drawingml/2006/chart" r:id="rId3"/>
          </a:graphicData>
        </a:graphic>
      </p:graphicFrame>
      <p:sp>
        <p:nvSpPr>
          <p:cNvPr id="1416" name="Body Level One…"/>
          <p:cNvSpPr txBox="1"/>
          <p:nvPr>
            <p:ph type="body" sz="quarter" idx="1" hasCustomPrompt="1"/>
          </p:nvPr>
        </p:nvSpPr>
        <p:spPr>
          <a:xfrm>
            <a:off x="5943191" y="1276347"/>
            <a:ext cx="2629309" cy="2057401"/>
          </a:xfrm>
          <a:prstGeom prst="rect">
            <a:avLst/>
          </a:prstGeom>
        </p:spPr>
        <p:txBody>
          <a:bodyPr/>
          <a:lstStyle>
            <a:lvl1pPr>
              <a:lnSpc>
                <a:spcPct val="100000"/>
              </a:lnSpc>
              <a:defRPr>
                <a:latin typeface="Montserrat Bold"/>
                <a:ea typeface="Montserrat Bold"/>
                <a:cs typeface="Montserrat Bold"/>
                <a:sym typeface="Montserrat Bold"/>
              </a:defRPr>
            </a:lvl1pPr>
            <a:lvl2pPr>
              <a:lnSpc>
                <a:spcPct val="100000"/>
              </a:lnSpc>
              <a:defRPr>
                <a:latin typeface="Montserrat Bold"/>
                <a:ea typeface="Montserrat Bold"/>
                <a:cs typeface="Montserrat Bold"/>
                <a:sym typeface="Montserrat Bold"/>
              </a:defRPr>
            </a:lvl2pPr>
            <a:lvl3pPr>
              <a:lnSpc>
                <a:spcPct val="100000"/>
              </a:lnSpc>
              <a:defRPr>
                <a:latin typeface="Montserrat Bold"/>
                <a:ea typeface="Montserrat Bold"/>
                <a:cs typeface="Montserrat Bold"/>
                <a:sym typeface="Montserrat Bold"/>
              </a:defRPr>
            </a:lvl3pPr>
            <a:lvl4pPr>
              <a:lnSpc>
                <a:spcPct val="100000"/>
              </a:lnSpc>
              <a:defRPr>
                <a:latin typeface="Montserrat Bold"/>
                <a:ea typeface="Montserrat Bold"/>
                <a:cs typeface="Montserrat Bold"/>
                <a:sym typeface="Montserrat Bold"/>
              </a:defRPr>
            </a:lvl4pPr>
            <a:lvl5pPr>
              <a:lnSpc>
                <a:spcPct val="100000"/>
              </a:lnSpc>
              <a:defRPr>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417" name="Shape 427"/>
          <p:cNvSpPr/>
          <p:nvPr>
            <p:ph type="body" sz="quarter" idx="21" hasCustomPrompt="1"/>
          </p:nvPr>
        </p:nvSpPr>
        <p:spPr>
          <a:xfrm>
            <a:off x="5943600" y="3333751"/>
            <a:ext cx="2628900" cy="344724"/>
          </a:xfrm>
          <a:prstGeom prst="rect">
            <a:avLst/>
          </a:prstGeom>
        </p:spPr>
        <p:txBody>
          <a:bodyPr anchor="ctr"/>
          <a:lstStyle>
            <a:lvl1pPr>
              <a:lnSpc>
                <a:spcPct val="100000"/>
              </a:lnSpc>
              <a:defRPr spc="-100" sz="700">
                <a:latin typeface="Montserrat Bold"/>
                <a:ea typeface="Montserrat Bold"/>
                <a:cs typeface="Montserrat Bold"/>
                <a:sym typeface="Montserrat Bold"/>
              </a:defRPr>
            </a:lvl1pPr>
          </a:lstStyle>
          <a:p>
            <a:pPr/>
            <a:r>
              <a:t>Subtitle</a:t>
            </a:r>
          </a:p>
        </p:txBody>
      </p:sp>
      <p:sp>
        <p:nvSpPr>
          <p:cNvPr id="1418" name="Текст 7"/>
          <p:cNvSpPr/>
          <p:nvPr>
            <p:ph type="body" sz="quarter" idx="22" hasCustomPrompt="1"/>
          </p:nvPr>
        </p:nvSpPr>
        <p:spPr>
          <a:xfrm>
            <a:off x="5943600" y="3691659"/>
            <a:ext cx="2628900" cy="785096"/>
          </a:xfrm>
          <a:prstGeom prst="rect">
            <a:avLst/>
          </a:prstGeom>
        </p:spPr>
        <p:txBody>
          <a:bodyPr/>
          <a:lstStyle>
            <a:lvl1pPr>
              <a:defRPr sz="700">
                <a:solidFill>
                  <a:srgbClr val="262626">
                    <a:alpha val="70000"/>
                  </a:srgbClr>
                </a:solidFill>
              </a:defRPr>
            </a:lvl1pPr>
          </a:lstStyle>
          <a:p>
            <a:pPr/>
            <a:r>
              <a:t>Text</a:t>
            </a:r>
          </a:p>
        </p:txBody>
      </p:sp>
      <p:sp>
        <p:nvSpPr>
          <p:cNvPr id="1419" name="Shape 427"/>
          <p:cNvSpPr/>
          <p:nvPr>
            <p:ph type="body" sz="quarter" idx="23" hasCustomPrompt="1"/>
          </p:nvPr>
        </p:nvSpPr>
        <p:spPr>
          <a:xfrm>
            <a:off x="5943191" y="4486283"/>
            <a:ext cx="2629309" cy="363774"/>
          </a:xfrm>
          <a:prstGeom prst="rect">
            <a:avLst/>
          </a:prstGeom>
        </p:spPr>
        <p:txBody>
          <a:bodyPr anchor="ctr"/>
          <a:lstStyle>
            <a:lvl1pPr>
              <a:lnSpc>
                <a:spcPct val="100000"/>
              </a:lnSpc>
              <a:defRPr spc="-100" sz="700">
                <a:latin typeface="Montserrat Bold"/>
                <a:ea typeface="Montserrat Bold"/>
                <a:cs typeface="Montserrat Bold"/>
                <a:sym typeface="Montserrat Bold"/>
              </a:defRPr>
            </a:lvl1pPr>
          </a:lstStyle>
          <a:p>
            <a:pPr/>
            <a:r>
              <a:t>Subtitle</a:t>
            </a:r>
          </a:p>
        </p:txBody>
      </p:sp>
      <p:sp>
        <p:nvSpPr>
          <p:cNvPr id="1420" name="Текст 7"/>
          <p:cNvSpPr/>
          <p:nvPr>
            <p:ph type="body" sz="quarter" idx="24" hasCustomPrompt="1"/>
          </p:nvPr>
        </p:nvSpPr>
        <p:spPr>
          <a:xfrm>
            <a:off x="5943600" y="4863229"/>
            <a:ext cx="2628900" cy="756521"/>
          </a:xfrm>
          <a:prstGeom prst="rect">
            <a:avLst/>
          </a:prstGeom>
        </p:spPr>
        <p:txBody>
          <a:bodyPr/>
          <a:lstStyle>
            <a:lvl1pPr>
              <a:defRPr sz="700">
                <a:solidFill>
                  <a:srgbClr val="262626">
                    <a:alpha val="70000"/>
                  </a:srgbClr>
                </a:solidFill>
              </a:defRPr>
            </a:lvl1pPr>
          </a:lstStyle>
          <a:p>
            <a:pPr/>
            <a:r>
              <a:t>Text</a:t>
            </a:r>
          </a:p>
        </p:txBody>
      </p:sp>
      <p:sp>
        <p:nvSpPr>
          <p:cNvPr id="14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008">
    <p:spTree>
      <p:nvGrpSpPr>
        <p:cNvPr id="1" name=""/>
        <p:cNvGrpSpPr/>
        <p:nvPr/>
      </p:nvGrpSpPr>
      <p:grpSpPr>
        <a:xfrm>
          <a:off x="0" y="0"/>
          <a:ext cx="0" cy="0"/>
          <a:chOff x="0" y="0"/>
          <a:chExt cx="0" cy="0"/>
        </a:xfrm>
      </p:grpSpPr>
      <p:sp>
        <p:nvSpPr>
          <p:cNvPr id="119"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120" name="Slide Number"/>
          <p:cNvSpPr txBox="1"/>
          <p:nvPr>
            <p:ph type="sldNum" sz="quarter" idx="2"/>
          </p:nvPr>
        </p:nvSpPr>
        <p:spPr>
          <a:prstGeom prst="rect">
            <a:avLst/>
          </a:prstGeom>
        </p:spPr>
        <p:txBody>
          <a:bodyPr/>
          <a:lstStyle/>
          <a:p>
            <a:pPr/>
            <a:fld id="{86CB4B4D-7CA3-9044-876B-883B54F8677D}" type="slidenum"/>
          </a:p>
        </p:txBody>
      </p:sp>
      <p:sp>
        <p:nvSpPr>
          <p:cNvPr id="121" name="Body Level One…"/>
          <p:cNvSpPr txBox="1"/>
          <p:nvPr>
            <p:ph type="body" sz="quarter" idx="1" hasCustomPrompt="1"/>
          </p:nvPr>
        </p:nvSpPr>
        <p:spPr>
          <a:xfrm>
            <a:off x="1285875" y="4446058"/>
            <a:ext cx="1464783" cy="417494"/>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vl2pPr>
              <a:lnSpc>
                <a:spcPct val="145000"/>
              </a:lnSpc>
              <a:spcBef>
                <a:spcPts val="0"/>
              </a:spcBef>
              <a:defRPr sz="700">
                <a:solidFill>
                  <a:schemeClr val="accent1"/>
                </a:solidFill>
                <a:latin typeface="Montserrat Bold"/>
                <a:ea typeface="Montserrat Bold"/>
                <a:cs typeface="Montserrat Bold"/>
                <a:sym typeface="Montserrat Bold"/>
              </a:defRPr>
            </a:lvl2pPr>
            <a:lvl3pPr>
              <a:lnSpc>
                <a:spcPct val="145000"/>
              </a:lnSpc>
              <a:spcBef>
                <a:spcPts val="0"/>
              </a:spcBef>
              <a:defRPr sz="700">
                <a:solidFill>
                  <a:schemeClr val="accent1"/>
                </a:solidFill>
                <a:latin typeface="Montserrat Bold"/>
                <a:ea typeface="Montserrat Bold"/>
                <a:cs typeface="Montserrat Bold"/>
                <a:sym typeface="Montserrat Bold"/>
              </a:defRPr>
            </a:lvl3pPr>
            <a:lvl4pPr>
              <a:lnSpc>
                <a:spcPct val="145000"/>
              </a:lnSpc>
              <a:spcBef>
                <a:spcPts val="0"/>
              </a:spcBef>
              <a:defRPr sz="700">
                <a:solidFill>
                  <a:schemeClr val="accent1"/>
                </a:solidFill>
                <a:latin typeface="Montserrat Bold"/>
                <a:ea typeface="Montserrat Bold"/>
                <a:cs typeface="Montserrat Bold"/>
                <a:sym typeface="Montserrat Bold"/>
              </a:defRPr>
            </a:lvl4pPr>
            <a:lvl5pPr>
              <a:lnSpc>
                <a:spcPct val="145000"/>
              </a:lnSpc>
              <a:spcBef>
                <a:spcPts val="0"/>
              </a:spcBef>
              <a:defRPr sz="700">
                <a:solidFill>
                  <a:schemeClr val="accent1"/>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22" name="TITLE HERE"/>
          <p:cNvSpPr txBox="1"/>
          <p:nvPr>
            <p:ph type="title" hasCustomPrompt="1"/>
          </p:nvPr>
        </p:nvSpPr>
        <p:spPr>
          <a:xfrm>
            <a:off x="1285877" y="1722784"/>
            <a:ext cx="6572250" cy="2480641"/>
          </a:xfrm>
          <a:prstGeom prst="rect">
            <a:avLst/>
          </a:prstGeom>
        </p:spPr>
        <p:txBody>
          <a:bodyPr/>
          <a:lstStyle>
            <a:lvl1pPr algn="l">
              <a:lnSpc>
                <a:spcPct val="100000"/>
              </a:lnSpc>
            </a:lvl1pPr>
          </a:lstStyle>
          <a:p>
            <a:pPr/>
            <a:r>
              <a:t>TITLE HERE</a:t>
            </a:r>
          </a:p>
        </p:txBody>
      </p:sp>
      <p:sp>
        <p:nvSpPr>
          <p:cNvPr id="123" name="Текст 7"/>
          <p:cNvSpPr/>
          <p:nvPr>
            <p:ph type="body" sz="quarter" idx="22" hasCustomPrompt="1"/>
          </p:nvPr>
        </p:nvSpPr>
        <p:spPr>
          <a:xfrm>
            <a:off x="2928936"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24" name="Текст 7"/>
          <p:cNvSpPr/>
          <p:nvPr>
            <p:ph type="body" sz="quarter" idx="23" hasCustomPrompt="1"/>
          </p:nvPr>
        </p:nvSpPr>
        <p:spPr>
          <a:xfrm>
            <a:off x="4572001"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25" name="Текст 7"/>
          <p:cNvSpPr/>
          <p:nvPr>
            <p:ph type="body" sz="quarter" idx="24" hasCustomPrompt="1"/>
          </p:nvPr>
        </p:nvSpPr>
        <p:spPr>
          <a:xfrm>
            <a:off x="6222207"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26" name="Текст 7"/>
          <p:cNvSpPr/>
          <p:nvPr>
            <p:ph type="body" sz="quarter" idx="25" hasCustomPrompt="1"/>
          </p:nvPr>
        </p:nvSpPr>
        <p:spPr>
          <a:xfrm>
            <a:off x="1285875" y="4863550"/>
            <a:ext cx="1464782"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27" name="Текст 7"/>
          <p:cNvSpPr/>
          <p:nvPr>
            <p:ph type="body" sz="quarter" idx="26" hasCustomPrompt="1"/>
          </p:nvPr>
        </p:nvSpPr>
        <p:spPr>
          <a:xfrm>
            <a:off x="2928939"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28" name="Текст 7"/>
          <p:cNvSpPr/>
          <p:nvPr>
            <p:ph type="body" sz="quarter" idx="27" hasCustomPrompt="1"/>
          </p:nvPr>
        </p:nvSpPr>
        <p:spPr>
          <a:xfrm>
            <a:off x="4572001"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29" name="Текст 7"/>
          <p:cNvSpPr/>
          <p:nvPr>
            <p:ph type="body" sz="quarter" idx="28" hasCustomPrompt="1"/>
          </p:nvPr>
        </p:nvSpPr>
        <p:spPr>
          <a:xfrm>
            <a:off x="6228107"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8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3">
    <p:spTree>
      <p:nvGrpSpPr>
        <p:cNvPr id="1" name=""/>
        <p:cNvGrpSpPr/>
        <p:nvPr/>
      </p:nvGrpSpPr>
      <p:grpSpPr>
        <a:xfrm>
          <a:off x="0" y="0"/>
          <a:ext cx="0" cy="0"/>
          <a:chOff x="0" y="0"/>
          <a:chExt cx="0" cy="0"/>
        </a:xfrm>
      </p:grpSpPr>
      <p:sp>
        <p:nvSpPr>
          <p:cNvPr id="142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42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graphicFrame>
        <p:nvGraphicFramePr>
          <p:cNvPr id="1430" name="Диаграмма 15"/>
          <p:cNvGraphicFramePr/>
          <p:nvPr/>
        </p:nvGraphicFramePr>
        <p:xfrm>
          <a:off x="541163" y="1034578"/>
          <a:ext cx="4573696" cy="5261186"/>
        </p:xfrm>
        <a:graphic xmlns:a="http://schemas.openxmlformats.org/drawingml/2006/main">
          <a:graphicData uri="http://schemas.openxmlformats.org/drawingml/2006/chart">
            <c:chart xmlns:c="http://schemas.openxmlformats.org/drawingml/2006/chart" r:id="rId3"/>
          </a:graphicData>
        </a:graphic>
      </p:graphicFrame>
      <p:sp>
        <p:nvSpPr>
          <p:cNvPr id="1431" name="Body Level One…"/>
          <p:cNvSpPr txBox="1"/>
          <p:nvPr>
            <p:ph type="body" sz="quarter" idx="1" hasCustomPrompt="1"/>
          </p:nvPr>
        </p:nvSpPr>
        <p:spPr>
          <a:xfrm>
            <a:off x="5943600" y="3790950"/>
            <a:ext cx="2628900" cy="1809750"/>
          </a:xfrm>
          <a:prstGeom prst="rect">
            <a:avLst/>
          </a:prstGeom>
        </p:spPr>
        <p:txBody>
          <a:bodyPr/>
          <a:lstStyle>
            <a:lvl1pPr>
              <a:defRPr sz="700">
                <a:solidFill>
                  <a:srgbClr val="262626">
                    <a:alpha val="70000"/>
                  </a:srgbClr>
                </a:solidFill>
              </a:defRPr>
            </a:lvl1pPr>
            <a:lvl2pPr>
              <a:defRPr sz="700">
                <a:solidFill>
                  <a:srgbClr val="262626">
                    <a:alpha val="70000"/>
                  </a:srgbClr>
                </a:solidFill>
              </a:defRPr>
            </a:lvl2pPr>
            <a:lvl3pPr>
              <a:defRPr sz="700">
                <a:solidFill>
                  <a:srgbClr val="262626">
                    <a:alpha val="70000"/>
                  </a:srgbClr>
                </a:solidFill>
              </a:defRPr>
            </a:lvl3pPr>
            <a:lvl4pPr>
              <a:defRPr sz="700">
                <a:solidFill>
                  <a:srgbClr val="262626">
                    <a:alpha val="70000"/>
                  </a:srgbClr>
                </a:solidFill>
              </a:defRPr>
            </a:lvl4pPr>
            <a:lvl5pPr>
              <a:defRPr sz="700">
                <a:solidFill>
                  <a:srgbClr val="262626">
                    <a:alpha val="70000"/>
                  </a:srgbClr>
                </a:solidFill>
              </a:defRPr>
            </a:lvl5pPr>
          </a:lstStyle>
          <a:p>
            <a:pPr/>
            <a:r>
              <a:t>Text</a:t>
            </a:r>
          </a:p>
          <a:p>
            <a:pPr lvl="1"/>
            <a:r>
              <a:t/>
            </a:r>
          </a:p>
          <a:p>
            <a:pPr lvl="2"/>
            <a:r>
              <a:t/>
            </a:r>
          </a:p>
          <a:p>
            <a:pPr lvl="3"/>
            <a:r>
              <a:t/>
            </a:r>
          </a:p>
          <a:p>
            <a:pPr lvl="4"/>
            <a:r>
              <a:t/>
            </a:r>
          </a:p>
        </p:txBody>
      </p:sp>
      <p:sp>
        <p:nvSpPr>
          <p:cNvPr id="1432" name="Текст 7"/>
          <p:cNvSpPr/>
          <p:nvPr>
            <p:ph type="body" sz="quarter" idx="21" hasCustomPrompt="1"/>
          </p:nvPr>
        </p:nvSpPr>
        <p:spPr>
          <a:xfrm>
            <a:off x="5943191" y="1276350"/>
            <a:ext cx="2629309" cy="2057400"/>
          </a:xfrm>
          <a:prstGeom prst="rect">
            <a:avLst/>
          </a:prstGeom>
        </p:spPr>
        <p:txBody>
          <a:bodyPr/>
          <a:lstStyle>
            <a:lvl1pPr>
              <a:lnSpc>
                <a:spcPct val="100000"/>
              </a:lnSpc>
              <a:defRPr>
                <a:latin typeface="Montserrat Bold"/>
                <a:ea typeface="Montserrat Bold"/>
                <a:cs typeface="Montserrat Bold"/>
                <a:sym typeface="Montserrat Bold"/>
              </a:defRPr>
            </a:lvl1pPr>
          </a:lstStyle>
          <a:p>
            <a:pPr/>
            <a:r>
              <a:t>Title</a:t>
            </a:r>
          </a:p>
        </p:txBody>
      </p:sp>
      <p:sp>
        <p:nvSpPr>
          <p:cNvPr id="1433" name="Текст 7"/>
          <p:cNvSpPr/>
          <p:nvPr>
            <p:ph type="body" sz="quarter" idx="22" hasCustomPrompt="1"/>
          </p:nvPr>
        </p:nvSpPr>
        <p:spPr>
          <a:xfrm>
            <a:off x="5943191" y="3336837"/>
            <a:ext cx="2629309" cy="457199"/>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43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4">
    <p:spTree>
      <p:nvGrpSpPr>
        <p:cNvPr id="1" name=""/>
        <p:cNvGrpSpPr/>
        <p:nvPr/>
      </p:nvGrpSpPr>
      <p:grpSpPr>
        <a:xfrm>
          <a:off x="0" y="0"/>
          <a:ext cx="0" cy="0"/>
          <a:chOff x="0" y="0"/>
          <a:chExt cx="0" cy="0"/>
        </a:xfrm>
      </p:grpSpPr>
      <p:sp>
        <p:nvSpPr>
          <p:cNvPr id="144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44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443" name="Shape 2065"/>
          <p:cNvSpPr/>
          <p:nvPr/>
        </p:nvSpPr>
        <p:spPr>
          <a:xfrm>
            <a:off x="4964907" y="1900523"/>
            <a:ext cx="821888"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44" name="Shape 2065"/>
          <p:cNvSpPr/>
          <p:nvPr/>
        </p:nvSpPr>
        <p:spPr>
          <a:xfrm>
            <a:off x="2844393" y="3270196"/>
            <a:ext cx="821888"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45" name="Shape 2065"/>
          <p:cNvSpPr/>
          <p:nvPr/>
        </p:nvSpPr>
        <p:spPr>
          <a:xfrm>
            <a:off x="3342673" y="4648398"/>
            <a:ext cx="821888"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46" name="Shape 2065"/>
          <p:cNvSpPr/>
          <p:nvPr/>
        </p:nvSpPr>
        <p:spPr>
          <a:xfrm>
            <a:off x="4958845" y="4648398"/>
            <a:ext cx="821888"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47" name="Shape 2065"/>
          <p:cNvSpPr/>
          <p:nvPr/>
        </p:nvSpPr>
        <p:spPr>
          <a:xfrm>
            <a:off x="5455056" y="3270196"/>
            <a:ext cx="821889"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48" name="Прямая соединительная линия 11"/>
          <p:cNvSpPr/>
          <p:nvPr/>
        </p:nvSpPr>
        <p:spPr>
          <a:xfrm>
            <a:off x="1914530" y="2349500"/>
            <a:ext cx="1685926" cy="0"/>
          </a:xfrm>
          <a:prstGeom prst="line">
            <a:avLst/>
          </a:prstGeom>
          <a:ln w="3175">
            <a:solidFill>
              <a:srgbClr val="262626">
                <a:alpha val="40000"/>
              </a:srgbClr>
            </a:solidFill>
            <a:miter/>
          </a:ln>
        </p:spPr>
        <p:txBody>
          <a:bodyPr lIns="45719" rIns="45719"/>
          <a:lstStyle/>
          <a:p>
            <a:pPr/>
          </a:p>
        </p:txBody>
      </p:sp>
      <p:sp>
        <p:nvSpPr>
          <p:cNvPr id="1449" name="Прямая соединительная линия 54"/>
          <p:cNvSpPr/>
          <p:nvPr/>
        </p:nvSpPr>
        <p:spPr>
          <a:xfrm>
            <a:off x="1914525" y="3721100"/>
            <a:ext cx="1143001" cy="0"/>
          </a:xfrm>
          <a:prstGeom prst="line">
            <a:avLst/>
          </a:prstGeom>
          <a:ln w="3175">
            <a:solidFill>
              <a:srgbClr val="262626">
                <a:alpha val="40000"/>
              </a:srgbClr>
            </a:solidFill>
            <a:miter/>
          </a:ln>
        </p:spPr>
        <p:txBody>
          <a:bodyPr lIns="45719" rIns="45719"/>
          <a:lstStyle/>
          <a:p>
            <a:pPr/>
          </a:p>
        </p:txBody>
      </p:sp>
      <p:sp>
        <p:nvSpPr>
          <p:cNvPr id="1450" name="Прямая соединительная линия 57"/>
          <p:cNvSpPr/>
          <p:nvPr/>
        </p:nvSpPr>
        <p:spPr>
          <a:xfrm>
            <a:off x="1914530" y="5092700"/>
            <a:ext cx="1685926" cy="0"/>
          </a:xfrm>
          <a:prstGeom prst="line">
            <a:avLst/>
          </a:prstGeom>
          <a:ln w="3175">
            <a:solidFill>
              <a:srgbClr val="262626">
                <a:alpha val="40000"/>
              </a:srgbClr>
            </a:solidFill>
            <a:miter/>
          </a:ln>
        </p:spPr>
        <p:txBody>
          <a:bodyPr lIns="45719" rIns="45719"/>
          <a:lstStyle/>
          <a:p>
            <a:pPr/>
          </a:p>
        </p:txBody>
      </p:sp>
      <p:sp>
        <p:nvSpPr>
          <p:cNvPr id="1451" name="Прямая соединительная линия 64"/>
          <p:cNvSpPr/>
          <p:nvPr/>
        </p:nvSpPr>
        <p:spPr>
          <a:xfrm>
            <a:off x="5547124" y="2352675"/>
            <a:ext cx="1031717" cy="1"/>
          </a:xfrm>
          <a:prstGeom prst="line">
            <a:avLst/>
          </a:prstGeom>
          <a:ln w="3175">
            <a:solidFill>
              <a:srgbClr val="262626">
                <a:alpha val="40000"/>
              </a:srgbClr>
            </a:solidFill>
            <a:miter/>
          </a:ln>
        </p:spPr>
        <p:txBody>
          <a:bodyPr lIns="45719" rIns="45719"/>
          <a:lstStyle/>
          <a:p>
            <a:pPr/>
          </a:p>
        </p:txBody>
      </p:sp>
      <p:sp>
        <p:nvSpPr>
          <p:cNvPr id="1452" name="Прямая соединительная линия 66"/>
          <p:cNvSpPr/>
          <p:nvPr/>
        </p:nvSpPr>
        <p:spPr>
          <a:xfrm>
            <a:off x="5547124" y="5096404"/>
            <a:ext cx="1031717" cy="1"/>
          </a:xfrm>
          <a:prstGeom prst="line">
            <a:avLst/>
          </a:prstGeom>
          <a:ln w="3175">
            <a:solidFill>
              <a:srgbClr val="262626">
                <a:alpha val="40000"/>
              </a:srgbClr>
            </a:solidFill>
            <a:miter/>
          </a:ln>
        </p:spPr>
        <p:txBody>
          <a:bodyPr lIns="45719" rIns="45719"/>
          <a:lstStyle/>
          <a:p>
            <a:pPr/>
          </a:p>
        </p:txBody>
      </p:sp>
      <p:sp>
        <p:nvSpPr>
          <p:cNvPr id="1453" name="Прямая соединительная линия 65"/>
          <p:cNvSpPr/>
          <p:nvPr/>
        </p:nvSpPr>
        <p:spPr>
          <a:xfrm>
            <a:off x="6043617" y="3724273"/>
            <a:ext cx="520721" cy="1"/>
          </a:xfrm>
          <a:prstGeom prst="line">
            <a:avLst/>
          </a:prstGeom>
          <a:ln w="3175">
            <a:solidFill>
              <a:srgbClr val="262626">
                <a:alpha val="40000"/>
              </a:srgbClr>
            </a:solidFill>
            <a:miter/>
          </a:ln>
        </p:spPr>
        <p:txBody>
          <a:bodyPr lIns="45719" rIns="45719"/>
          <a:lstStyle/>
          <a:p>
            <a:pPr/>
          </a:p>
        </p:txBody>
      </p:sp>
      <p:sp>
        <p:nvSpPr>
          <p:cNvPr id="1454" name="Прямая соединительная линия 94"/>
          <p:cNvSpPr/>
          <p:nvPr/>
        </p:nvSpPr>
        <p:spPr>
          <a:xfrm flipV="1">
            <a:off x="4575238" y="2335272"/>
            <a:ext cx="807950" cy="1358970"/>
          </a:xfrm>
          <a:prstGeom prst="line">
            <a:avLst/>
          </a:prstGeom>
          <a:ln w="3175">
            <a:solidFill>
              <a:srgbClr val="262626">
                <a:alpha val="40000"/>
              </a:srgbClr>
            </a:solidFill>
            <a:miter/>
          </a:ln>
        </p:spPr>
        <p:txBody>
          <a:bodyPr lIns="45719" rIns="45719"/>
          <a:lstStyle/>
          <a:p>
            <a:pPr/>
          </a:p>
        </p:txBody>
      </p:sp>
      <p:sp>
        <p:nvSpPr>
          <p:cNvPr id="1455" name="Прямая соединительная линия 93"/>
          <p:cNvSpPr/>
          <p:nvPr/>
        </p:nvSpPr>
        <p:spPr>
          <a:xfrm>
            <a:off x="4750827" y="3718938"/>
            <a:ext cx="1143001" cy="1"/>
          </a:xfrm>
          <a:prstGeom prst="line">
            <a:avLst/>
          </a:prstGeom>
          <a:ln w="3175">
            <a:solidFill>
              <a:srgbClr val="262626">
                <a:alpha val="40000"/>
              </a:srgbClr>
            </a:solidFill>
            <a:miter/>
          </a:ln>
        </p:spPr>
        <p:txBody>
          <a:bodyPr lIns="45719" rIns="45719"/>
          <a:lstStyle/>
          <a:p>
            <a:pPr/>
          </a:p>
        </p:txBody>
      </p:sp>
      <p:sp>
        <p:nvSpPr>
          <p:cNvPr id="1456" name="Прямая соединительная линия 92"/>
          <p:cNvSpPr/>
          <p:nvPr/>
        </p:nvSpPr>
        <p:spPr>
          <a:xfrm>
            <a:off x="4559384" y="3721439"/>
            <a:ext cx="816461" cy="1360788"/>
          </a:xfrm>
          <a:prstGeom prst="line">
            <a:avLst/>
          </a:prstGeom>
          <a:ln w="3175">
            <a:solidFill>
              <a:srgbClr val="262626">
                <a:alpha val="40000"/>
              </a:srgbClr>
            </a:solidFill>
            <a:miter/>
          </a:ln>
        </p:spPr>
        <p:txBody>
          <a:bodyPr lIns="45719" rIns="45719"/>
          <a:lstStyle/>
          <a:p>
            <a:pPr/>
          </a:p>
        </p:txBody>
      </p:sp>
      <p:cxnSp>
        <p:nvCxnSpPr>
          <p:cNvPr id="1457" name="Прямая соединительная линия 2"/>
          <p:cNvCxnSpPr>
            <a:stCxn id="1445" idx="0"/>
            <a:endCxn id="1471" idx="0"/>
          </p:cNvCxnSpPr>
          <p:nvPr/>
        </p:nvCxnSpPr>
        <p:spPr>
          <a:xfrm flipV="1">
            <a:off x="3753616" y="3730356"/>
            <a:ext cx="807949" cy="1370408"/>
          </a:xfrm>
          <a:prstGeom prst="straightConnector1">
            <a:avLst/>
          </a:prstGeom>
          <a:ln w="3175">
            <a:solidFill>
              <a:srgbClr val="262626">
                <a:alpha val="40000"/>
              </a:srgbClr>
            </a:solidFill>
            <a:miter/>
          </a:ln>
        </p:spPr>
      </p:cxnSp>
      <p:sp>
        <p:nvSpPr>
          <p:cNvPr id="1458" name="Прямая соединительная линия 91"/>
          <p:cNvSpPr/>
          <p:nvPr/>
        </p:nvSpPr>
        <p:spPr>
          <a:xfrm>
            <a:off x="3228364" y="3718938"/>
            <a:ext cx="1143001" cy="1"/>
          </a:xfrm>
          <a:prstGeom prst="line">
            <a:avLst/>
          </a:prstGeom>
          <a:ln w="3175">
            <a:solidFill>
              <a:srgbClr val="262626">
                <a:alpha val="40000"/>
              </a:srgbClr>
            </a:solidFill>
            <a:miter/>
          </a:ln>
        </p:spPr>
        <p:txBody>
          <a:bodyPr lIns="45719" rIns="45719"/>
          <a:lstStyle/>
          <a:p>
            <a:pPr/>
          </a:p>
        </p:txBody>
      </p:sp>
      <p:sp>
        <p:nvSpPr>
          <p:cNvPr id="1459" name="Прямая соединительная линия 40"/>
          <p:cNvSpPr/>
          <p:nvPr/>
        </p:nvSpPr>
        <p:spPr>
          <a:xfrm>
            <a:off x="3745100" y="2369581"/>
            <a:ext cx="816466" cy="1360775"/>
          </a:xfrm>
          <a:prstGeom prst="line">
            <a:avLst/>
          </a:prstGeom>
          <a:ln w="3175">
            <a:solidFill>
              <a:srgbClr val="262626">
                <a:alpha val="40000"/>
              </a:srgbClr>
            </a:solidFill>
            <a:miter/>
          </a:ln>
        </p:spPr>
        <p:txBody>
          <a:bodyPr lIns="45719" rIns="45719"/>
          <a:lstStyle/>
          <a:p>
            <a:pPr/>
          </a:p>
        </p:txBody>
      </p:sp>
      <p:sp>
        <p:nvSpPr>
          <p:cNvPr id="1460" name="Shape 2065"/>
          <p:cNvSpPr/>
          <p:nvPr/>
        </p:nvSpPr>
        <p:spPr>
          <a:xfrm>
            <a:off x="3342673" y="1900523"/>
            <a:ext cx="821888" cy="904731"/>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61" name="Shape 2065"/>
          <p:cNvSpPr/>
          <p:nvPr/>
        </p:nvSpPr>
        <p:spPr>
          <a:xfrm>
            <a:off x="3683503" y="2744721"/>
            <a:ext cx="1756155" cy="1933170"/>
          </a:xfrm>
          <a:prstGeom prst="ellipse">
            <a:avLst/>
          </a:prstGeom>
          <a:solidFill>
            <a:schemeClr val="accent1">
              <a:alpha val="10000"/>
            </a:schemeClr>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62"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463" name="Body Level One…"/>
          <p:cNvSpPr txBox="1"/>
          <p:nvPr>
            <p:ph type="body" sz="quarter" idx="1" hasCustomPrompt="1"/>
          </p:nvPr>
        </p:nvSpPr>
        <p:spPr>
          <a:xfrm>
            <a:off x="890596" y="2057400"/>
            <a:ext cx="1567603" cy="457201"/>
          </a:xfrm>
          <a:prstGeom prst="rect">
            <a:avLst/>
          </a:prstGeom>
        </p:spPr>
        <p:txBody>
          <a:bodyPr/>
          <a:lstStyle>
            <a:lvl1pPr>
              <a:lnSpc>
                <a:spcPct val="100000"/>
              </a:lnSpc>
              <a:defRPr spc="-34" sz="700">
                <a:latin typeface="Montserrat Bold"/>
                <a:ea typeface="Montserrat Bold"/>
                <a:cs typeface="Montserrat Bold"/>
                <a:sym typeface="Montserrat Bold"/>
              </a:defRPr>
            </a:lvl1pPr>
            <a:lvl2pPr>
              <a:lnSpc>
                <a:spcPct val="100000"/>
              </a:lnSpc>
              <a:defRPr spc="-34" sz="700">
                <a:latin typeface="Montserrat Bold"/>
                <a:ea typeface="Montserrat Bold"/>
                <a:cs typeface="Montserrat Bold"/>
                <a:sym typeface="Montserrat Bold"/>
              </a:defRPr>
            </a:lvl2pPr>
            <a:lvl3pPr>
              <a:lnSpc>
                <a:spcPct val="100000"/>
              </a:lnSpc>
              <a:defRPr spc="-34" sz="700">
                <a:latin typeface="Montserrat Bold"/>
                <a:ea typeface="Montserrat Bold"/>
                <a:cs typeface="Montserrat Bold"/>
                <a:sym typeface="Montserrat Bold"/>
              </a:defRPr>
            </a:lvl3pPr>
            <a:lvl4pPr>
              <a:lnSpc>
                <a:spcPct val="100000"/>
              </a:lnSpc>
              <a:defRPr spc="-34" sz="700">
                <a:latin typeface="Montserrat Bold"/>
                <a:ea typeface="Montserrat Bold"/>
                <a:cs typeface="Montserrat Bold"/>
                <a:sym typeface="Montserrat Bold"/>
              </a:defRPr>
            </a:lvl4pPr>
            <a:lvl5pPr>
              <a:lnSpc>
                <a:spcPct val="100000"/>
              </a:lnSpc>
              <a:defRPr spc="-34" sz="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464" name="Текст 7"/>
          <p:cNvSpPr/>
          <p:nvPr>
            <p:ph type="body" sz="quarter" idx="21" hasCustomPrompt="1"/>
          </p:nvPr>
        </p:nvSpPr>
        <p:spPr>
          <a:xfrm>
            <a:off x="887597" y="2514600"/>
            <a:ext cx="1569857" cy="914400"/>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65" name="Shape 2056"/>
          <p:cNvSpPr/>
          <p:nvPr/>
        </p:nvSpPr>
        <p:spPr>
          <a:xfrm>
            <a:off x="5091896" y="2047979"/>
            <a:ext cx="556269" cy="610555"/>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a:solidFill>
                  <a:srgbClr val="FFFFFF"/>
                </a:solidFill>
              </a:defRPr>
            </a:pPr>
          </a:p>
        </p:txBody>
      </p:sp>
      <p:sp>
        <p:nvSpPr>
          <p:cNvPr id="1466" name="Shape 2059"/>
          <p:cNvSpPr/>
          <p:nvPr/>
        </p:nvSpPr>
        <p:spPr>
          <a:xfrm>
            <a:off x="5588220" y="3418201"/>
            <a:ext cx="556269" cy="610555"/>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a:solidFill>
                  <a:srgbClr val="FFFFFF"/>
                </a:solidFill>
              </a:defRPr>
            </a:pPr>
          </a:p>
        </p:txBody>
      </p:sp>
      <p:sp>
        <p:nvSpPr>
          <p:cNvPr id="1467" name="Shape 2062"/>
          <p:cNvSpPr/>
          <p:nvPr/>
        </p:nvSpPr>
        <p:spPr>
          <a:xfrm>
            <a:off x="5089585" y="4800325"/>
            <a:ext cx="556269" cy="610556"/>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a:solidFill>
                  <a:srgbClr val="FFFFFF"/>
                </a:solidFill>
              </a:defRPr>
            </a:pPr>
          </a:p>
        </p:txBody>
      </p:sp>
      <p:sp>
        <p:nvSpPr>
          <p:cNvPr id="1468" name="Shape 2071"/>
          <p:cNvSpPr/>
          <p:nvPr/>
        </p:nvSpPr>
        <p:spPr>
          <a:xfrm>
            <a:off x="3475477" y="2047979"/>
            <a:ext cx="556268" cy="610555"/>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a:solidFill>
                  <a:srgbClr val="FFFFFF"/>
                </a:solidFill>
              </a:defRPr>
            </a:pPr>
          </a:p>
        </p:txBody>
      </p:sp>
      <p:sp>
        <p:nvSpPr>
          <p:cNvPr id="1469" name="Shape 2074"/>
          <p:cNvSpPr/>
          <p:nvPr/>
        </p:nvSpPr>
        <p:spPr>
          <a:xfrm>
            <a:off x="2979803" y="3418201"/>
            <a:ext cx="556269" cy="610555"/>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sz="3000">
                <a:solidFill>
                  <a:srgbClr val="FFFFFF"/>
                </a:solidFill>
              </a:defRPr>
            </a:pPr>
          </a:p>
        </p:txBody>
      </p:sp>
      <p:sp>
        <p:nvSpPr>
          <p:cNvPr id="1470" name="Shape 2077"/>
          <p:cNvSpPr/>
          <p:nvPr/>
        </p:nvSpPr>
        <p:spPr>
          <a:xfrm>
            <a:off x="3475477" y="4800325"/>
            <a:ext cx="556268" cy="610556"/>
          </a:xfrm>
          <a:prstGeom prst="ellipse">
            <a:avLst/>
          </a:prstGeom>
          <a:solidFill>
            <a:srgbClr val="0A2DC2"/>
          </a:solidFill>
          <a:ln w="12700">
            <a:miter lim="400000"/>
          </a:ln>
        </p:spPr>
        <p:txBody>
          <a:bodyPr lIns="45719" rIns="45719" anchor="ctr"/>
          <a:lstStyle/>
          <a:p>
            <a:pPr algn="ctr" defTabSz="666572">
              <a:lnSpc>
                <a:spcPct val="90000"/>
              </a:lnSpc>
              <a:spcBef>
                <a:spcPts val="800"/>
              </a:spcBef>
              <a:defRPr sz="1500">
                <a:solidFill>
                  <a:srgbClr val="FFFFFF"/>
                </a:solidFill>
              </a:defRPr>
            </a:pPr>
          </a:p>
        </p:txBody>
      </p:sp>
      <p:sp>
        <p:nvSpPr>
          <p:cNvPr id="1471" name="Shape 2065"/>
          <p:cNvSpPr/>
          <p:nvPr/>
        </p:nvSpPr>
        <p:spPr>
          <a:xfrm>
            <a:off x="4030957" y="3146266"/>
            <a:ext cx="1061214" cy="1168181"/>
          </a:xfrm>
          <a:prstGeom prst="ellipse">
            <a:avLst/>
          </a:prstGeom>
          <a:solidFill>
            <a:schemeClr val="accent2"/>
          </a:solidFill>
          <a:ln w="12700">
            <a:miter lim="400000"/>
          </a:ln>
        </p:spPr>
        <p:txBody>
          <a:bodyPr lIns="45719" rIns="45719" anchor="ctr"/>
          <a:lstStyle/>
          <a:p>
            <a:pPr algn="ctr" defTabSz="666572">
              <a:lnSpc>
                <a:spcPct val="90000"/>
              </a:lnSpc>
              <a:spcBef>
                <a:spcPts val="800"/>
              </a:spcBef>
              <a:defRPr sz="2700">
                <a:solidFill>
                  <a:srgbClr val="FFFFFF"/>
                </a:solidFill>
              </a:defRPr>
            </a:pPr>
          </a:p>
        </p:txBody>
      </p:sp>
      <p:sp>
        <p:nvSpPr>
          <p:cNvPr id="1472" name="Shape 427"/>
          <p:cNvSpPr/>
          <p:nvPr>
            <p:ph type="body" sz="quarter" idx="22" hasCustomPrompt="1"/>
          </p:nvPr>
        </p:nvSpPr>
        <p:spPr>
          <a:xfrm>
            <a:off x="888827" y="3430256"/>
            <a:ext cx="1567602" cy="457201"/>
          </a:xfrm>
          <a:prstGeom prst="rect">
            <a:avLst/>
          </a:prstGeom>
        </p:spPr>
        <p:txBody>
          <a:bodyPr/>
          <a:lstStyle>
            <a:lvl1pPr>
              <a:lnSpc>
                <a:spcPct val="100000"/>
              </a:lnSpc>
              <a:defRPr spc="-100" sz="700">
                <a:latin typeface="Montserrat Bold"/>
                <a:ea typeface="Montserrat Bold"/>
                <a:cs typeface="Montserrat Bold"/>
                <a:sym typeface="Montserrat Bold"/>
              </a:defRPr>
            </a:lvl1pPr>
          </a:lstStyle>
          <a:p>
            <a:pPr/>
            <a:r>
              <a:t>Title</a:t>
            </a:r>
          </a:p>
        </p:txBody>
      </p:sp>
      <p:sp>
        <p:nvSpPr>
          <p:cNvPr id="1473" name="Текст 7"/>
          <p:cNvSpPr/>
          <p:nvPr>
            <p:ph type="body" sz="quarter" idx="23" hasCustomPrompt="1"/>
          </p:nvPr>
        </p:nvSpPr>
        <p:spPr>
          <a:xfrm>
            <a:off x="885827" y="3887454"/>
            <a:ext cx="1569857" cy="914401"/>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74" name="Shape 427"/>
          <p:cNvSpPr/>
          <p:nvPr>
            <p:ph type="body" sz="quarter" idx="24" hasCustomPrompt="1"/>
          </p:nvPr>
        </p:nvSpPr>
        <p:spPr>
          <a:xfrm>
            <a:off x="893590" y="4801129"/>
            <a:ext cx="1567602" cy="457201"/>
          </a:xfrm>
          <a:prstGeom prst="rect">
            <a:avLst/>
          </a:prstGeom>
        </p:spPr>
        <p:txBody>
          <a:bodyPr/>
          <a:lstStyle>
            <a:lvl1pPr>
              <a:lnSpc>
                <a:spcPct val="100000"/>
              </a:lnSpc>
              <a:defRPr spc="-100" sz="700">
                <a:latin typeface="Montserrat Bold"/>
                <a:ea typeface="Montserrat Bold"/>
                <a:cs typeface="Montserrat Bold"/>
                <a:sym typeface="Montserrat Bold"/>
              </a:defRPr>
            </a:lvl1pPr>
          </a:lstStyle>
          <a:p>
            <a:pPr/>
            <a:r>
              <a:t>Title</a:t>
            </a:r>
          </a:p>
        </p:txBody>
      </p:sp>
      <p:sp>
        <p:nvSpPr>
          <p:cNvPr id="1475" name="Текст 7"/>
          <p:cNvSpPr/>
          <p:nvPr>
            <p:ph type="body" sz="quarter" idx="25" hasCustomPrompt="1"/>
          </p:nvPr>
        </p:nvSpPr>
        <p:spPr>
          <a:xfrm>
            <a:off x="890591" y="5258329"/>
            <a:ext cx="1569857" cy="914401"/>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76" name="Shape 427"/>
          <p:cNvSpPr/>
          <p:nvPr>
            <p:ph type="body" sz="quarter" idx="26" hasCustomPrompt="1"/>
          </p:nvPr>
        </p:nvSpPr>
        <p:spPr>
          <a:xfrm>
            <a:off x="6692465" y="2057400"/>
            <a:ext cx="1567602" cy="457201"/>
          </a:xfrm>
          <a:prstGeom prst="rect">
            <a:avLst/>
          </a:prstGeom>
        </p:spPr>
        <p:txBody>
          <a:bodyPr/>
          <a:lstStyle>
            <a:lvl1pPr>
              <a:lnSpc>
                <a:spcPct val="100000"/>
              </a:lnSpc>
              <a:defRPr spc="-100" sz="700">
                <a:latin typeface="Montserrat Bold"/>
                <a:ea typeface="Montserrat Bold"/>
                <a:cs typeface="Montserrat Bold"/>
                <a:sym typeface="Montserrat Bold"/>
              </a:defRPr>
            </a:lvl1pPr>
          </a:lstStyle>
          <a:p>
            <a:pPr/>
            <a:r>
              <a:t>Title</a:t>
            </a:r>
          </a:p>
        </p:txBody>
      </p:sp>
      <p:sp>
        <p:nvSpPr>
          <p:cNvPr id="1477" name="Текст 7"/>
          <p:cNvSpPr/>
          <p:nvPr>
            <p:ph type="body" sz="quarter" idx="27" hasCustomPrompt="1"/>
          </p:nvPr>
        </p:nvSpPr>
        <p:spPr>
          <a:xfrm>
            <a:off x="6689466" y="2514600"/>
            <a:ext cx="1569857" cy="914400"/>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78" name="Shape 427"/>
          <p:cNvSpPr/>
          <p:nvPr>
            <p:ph type="body" sz="quarter" idx="28" hasCustomPrompt="1"/>
          </p:nvPr>
        </p:nvSpPr>
        <p:spPr>
          <a:xfrm>
            <a:off x="6690693" y="3430256"/>
            <a:ext cx="1567602" cy="457201"/>
          </a:xfrm>
          <a:prstGeom prst="rect">
            <a:avLst/>
          </a:prstGeom>
        </p:spPr>
        <p:txBody>
          <a:bodyPr/>
          <a:lstStyle>
            <a:lvl1pPr>
              <a:lnSpc>
                <a:spcPct val="100000"/>
              </a:lnSpc>
              <a:defRPr spc="-100" sz="700">
                <a:latin typeface="Montserrat Bold"/>
                <a:ea typeface="Montserrat Bold"/>
                <a:cs typeface="Montserrat Bold"/>
                <a:sym typeface="Montserrat Bold"/>
              </a:defRPr>
            </a:lvl1pPr>
          </a:lstStyle>
          <a:p>
            <a:pPr/>
            <a:r>
              <a:t>Title</a:t>
            </a:r>
          </a:p>
        </p:txBody>
      </p:sp>
      <p:sp>
        <p:nvSpPr>
          <p:cNvPr id="1479" name="Текст 7"/>
          <p:cNvSpPr/>
          <p:nvPr>
            <p:ph type="body" sz="quarter" idx="29" hasCustomPrompt="1"/>
          </p:nvPr>
        </p:nvSpPr>
        <p:spPr>
          <a:xfrm>
            <a:off x="6687695" y="3887454"/>
            <a:ext cx="1569857" cy="914401"/>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80" name="Shape 427"/>
          <p:cNvSpPr/>
          <p:nvPr>
            <p:ph type="body" sz="quarter" idx="30" hasCustomPrompt="1"/>
          </p:nvPr>
        </p:nvSpPr>
        <p:spPr>
          <a:xfrm>
            <a:off x="6695457" y="4801129"/>
            <a:ext cx="1567602" cy="457201"/>
          </a:xfrm>
          <a:prstGeom prst="rect">
            <a:avLst/>
          </a:prstGeom>
        </p:spPr>
        <p:txBody>
          <a:bodyPr/>
          <a:lstStyle>
            <a:lvl1pPr>
              <a:lnSpc>
                <a:spcPct val="100000"/>
              </a:lnSpc>
              <a:defRPr spc="-100" sz="700">
                <a:latin typeface="Montserrat Bold"/>
                <a:ea typeface="Montserrat Bold"/>
                <a:cs typeface="Montserrat Bold"/>
                <a:sym typeface="Montserrat Bold"/>
              </a:defRPr>
            </a:lvl1pPr>
          </a:lstStyle>
          <a:p>
            <a:pPr/>
            <a:r>
              <a:t>Title</a:t>
            </a:r>
          </a:p>
        </p:txBody>
      </p:sp>
      <p:sp>
        <p:nvSpPr>
          <p:cNvPr id="1481" name="Текст 7"/>
          <p:cNvSpPr/>
          <p:nvPr>
            <p:ph type="body" sz="quarter" idx="31" hasCustomPrompt="1"/>
          </p:nvPr>
        </p:nvSpPr>
        <p:spPr>
          <a:xfrm>
            <a:off x="6692459" y="5258329"/>
            <a:ext cx="1569857" cy="914401"/>
          </a:xfrm>
          <a:prstGeom prst="rect">
            <a:avLst/>
          </a:prstGeom>
        </p:spPr>
        <p:txBody>
          <a:bodyPr/>
          <a:lstStyle>
            <a:lvl1pPr>
              <a:lnSpc>
                <a:spcPct val="100000"/>
              </a:lnSpc>
              <a:defRPr sz="600">
                <a:solidFill>
                  <a:srgbClr val="262626">
                    <a:alpha val="50000"/>
                  </a:srgbClr>
                </a:solidFill>
              </a:defRPr>
            </a:lvl1pPr>
          </a:lstStyle>
          <a:p>
            <a:pPr/>
            <a:r>
              <a:t>Text</a:t>
            </a:r>
          </a:p>
        </p:txBody>
      </p:sp>
      <p:sp>
        <p:nvSpPr>
          <p:cNvPr id="1482" name="Текст 7"/>
          <p:cNvSpPr/>
          <p:nvPr>
            <p:ph type="body" sz="quarter" idx="32" hasCustomPrompt="1"/>
          </p:nvPr>
        </p:nvSpPr>
        <p:spPr>
          <a:xfrm>
            <a:off x="3488737" y="2068647"/>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3" name="Текст 7"/>
          <p:cNvSpPr/>
          <p:nvPr>
            <p:ph type="body" sz="quarter" idx="33" hasCustomPrompt="1"/>
          </p:nvPr>
        </p:nvSpPr>
        <p:spPr>
          <a:xfrm>
            <a:off x="2998077" y="3437787"/>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4" name="Текст 7"/>
          <p:cNvSpPr/>
          <p:nvPr>
            <p:ph type="body" sz="quarter" idx="34" hasCustomPrompt="1"/>
          </p:nvPr>
        </p:nvSpPr>
        <p:spPr>
          <a:xfrm>
            <a:off x="3494454" y="4827125"/>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5" name="Текст 7"/>
          <p:cNvSpPr/>
          <p:nvPr>
            <p:ph type="body" sz="quarter" idx="35" hasCustomPrompt="1"/>
          </p:nvPr>
        </p:nvSpPr>
        <p:spPr>
          <a:xfrm>
            <a:off x="5113706" y="2061028"/>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6" name="Текст 7"/>
          <p:cNvSpPr/>
          <p:nvPr>
            <p:ph type="body" sz="quarter" idx="36" hasCustomPrompt="1"/>
          </p:nvPr>
        </p:nvSpPr>
        <p:spPr>
          <a:xfrm>
            <a:off x="5608625" y="3430166"/>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7" name="Текст 7"/>
          <p:cNvSpPr/>
          <p:nvPr>
            <p:ph type="body" sz="quarter" idx="37" hasCustomPrompt="1"/>
          </p:nvPr>
        </p:nvSpPr>
        <p:spPr>
          <a:xfrm>
            <a:off x="5110796" y="4827125"/>
            <a:ext cx="514349" cy="533121"/>
          </a:xfrm>
          <a:prstGeom prst="rect">
            <a:avLst/>
          </a:prstGeom>
        </p:spPr>
        <p:txBody>
          <a:bodyPr anchor="ctr"/>
          <a:lstStyle>
            <a:lvl1pPr algn="ctr">
              <a:lnSpc>
                <a:spcPct val="145000"/>
              </a:lnSpc>
              <a:spcBef>
                <a:spcPts val="0"/>
              </a:spcBef>
              <a:defRPr sz="1500">
                <a:solidFill>
                  <a:srgbClr val="FFFFFF"/>
                </a:solidFill>
                <a:latin typeface="fontello"/>
                <a:ea typeface="fontello"/>
                <a:cs typeface="fontello"/>
                <a:sym typeface="fontello"/>
              </a:defRPr>
            </a:lvl1pPr>
          </a:lstStyle>
          <a:p>
            <a:pPr/>
            <a:r>
              <a:t></a:t>
            </a:r>
          </a:p>
        </p:txBody>
      </p:sp>
      <p:sp>
        <p:nvSpPr>
          <p:cNvPr id="1488" name="Текст 7"/>
          <p:cNvSpPr/>
          <p:nvPr>
            <p:ph type="body" sz="quarter" idx="38" hasCustomPrompt="1"/>
          </p:nvPr>
        </p:nvSpPr>
        <p:spPr>
          <a:xfrm>
            <a:off x="4151279" y="3274417"/>
            <a:ext cx="822980" cy="853013"/>
          </a:xfrm>
          <a:prstGeom prst="rect">
            <a:avLst/>
          </a:prstGeom>
        </p:spPr>
        <p:txBody>
          <a:bodyPr anchor="ctr"/>
          <a:lstStyle>
            <a:lvl1pPr algn="ctr">
              <a:lnSpc>
                <a:spcPct val="145000"/>
              </a:lnSpc>
              <a:spcBef>
                <a:spcPts val="0"/>
              </a:spcBef>
              <a:defRPr sz="3000">
                <a:solidFill>
                  <a:srgbClr val="FFFFFF"/>
                </a:solidFill>
                <a:latin typeface="fontello"/>
                <a:ea typeface="fontello"/>
                <a:cs typeface="fontello"/>
                <a:sym typeface="fontello"/>
              </a:defRPr>
            </a:lvl1pPr>
          </a:lstStyle>
          <a:p>
            <a:pPr/>
            <a:r>
              <a:t></a:t>
            </a:r>
          </a:p>
        </p:txBody>
      </p:sp>
      <p:sp>
        <p:nvSpPr>
          <p:cNvPr id="148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5">
    <p:spTree>
      <p:nvGrpSpPr>
        <p:cNvPr id="1" name=""/>
        <p:cNvGrpSpPr/>
        <p:nvPr/>
      </p:nvGrpSpPr>
      <p:grpSpPr>
        <a:xfrm>
          <a:off x="0" y="0"/>
          <a:ext cx="0" cy="0"/>
          <a:chOff x="0" y="0"/>
          <a:chExt cx="0" cy="0"/>
        </a:xfrm>
      </p:grpSpPr>
      <p:sp>
        <p:nvSpPr>
          <p:cNvPr id="149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49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498"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499" name="Body Level One…"/>
          <p:cNvSpPr txBox="1"/>
          <p:nvPr>
            <p:ph type="body" sz="quarter" idx="1" hasCustomPrompt="1"/>
          </p:nvPr>
        </p:nvSpPr>
        <p:spPr>
          <a:xfrm>
            <a:off x="2174488" y="1828800"/>
            <a:ext cx="1596854" cy="457200"/>
          </a:xfrm>
          <a:prstGeom prst="rect">
            <a:avLst/>
          </a:prstGeom>
        </p:spPr>
        <p:txBody>
          <a:bodyPr/>
          <a:lstStyle>
            <a:lvl1pPr algn="ctr">
              <a:lnSpc>
                <a:spcPct val="100000"/>
              </a:lnSpc>
              <a:defRPr spc="-34" sz="700">
                <a:latin typeface="Montserrat Bold"/>
                <a:ea typeface="Montserrat Bold"/>
                <a:cs typeface="Montserrat Bold"/>
                <a:sym typeface="Montserrat Bold"/>
              </a:defRPr>
            </a:lvl1pPr>
            <a:lvl2pPr algn="ctr">
              <a:lnSpc>
                <a:spcPct val="100000"/>
              </a:lnSpc>
              <a:defRPr spc="-34" sz="700">
                <a:latin typeface="Montserrat Bold"/>
                <a:ea typeface="Montserrat Bold"/>
                <a:cs typeface="Montserrat Bold"/>
                <a:sym typeface="Montserrat Bold"/>
              </a:defRPr>
            </a:lvl2pPr>
            <a:lvl3pPr algn="ctr">
              <a:lnSpc>
                <a:spcPct val="100000"/>
              </a:lnSpc>
              <a:defRPr spc="-34" sz="700">
                <a:latin typeface="Montserrat Bold"/>
                <a:ea typeface="Montserrat Bold"/>
                <a:cs typeface="Montserrat Bold"/>
                <a:sym typeface="Montserrat Bold"/>
              </a:defRPr>
            </a:lvl3pPr>
            <a:lvl4pPr algn="ctr">
              <a:lnSpc>
                <a:spcPct val="100000"/>
              </a:lnSpc>
              <a:defRPr spc="-34" sz="700">
                <a:latin typeface="Montserrat Bold"/>
                <a:ea typeface="Montserrat Bold"/>
                <a:cs typeface="Montserrat Bold"/>
                <a:sym typeface="Montserrat Bold"/>
              </a:defRPr>
            </a:lvl4pPr>
            <a:lvl5pPr algn="ctr">
              <a:lnSpc>
                <a:spcPct val="100000"/>
              </a:lnSpc>
              <a:defRPr spc="-34" sz="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500" name="Текст 7"/>
          <p:cNvSpPr/>
          <p:nvPr>
            <p:ph type="body" sz="quarter" idx="21" hasCustomPrompt="1"/>
          </p:nvPr>
        </p:nvSpPr>
        <p:spPr>
          <a:xfrm>
            <a:off x="2171487" y="2285999"/>
            <a:ext cx="1595254"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01" name="Shape 427"/>
          <p:cNvSpPr/>
          <p:nvPr>
            <p:ph type="body" sz="quarter" idx="22" hasCustomPrompt="1"/>
          </p:nvPr>
        </p:nvSpPr>
        <p:spPr>
          <a:xfrm>
            <a:off x="1130721" y="4800600"/>
            <a:ext cx="1569370"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502" name="Текст 7"/>
          <p:cNvSpPr/>
          <p:nvPr>
            <p:ph type="body" sz="quarter" idx="23" hasCustomPrompt="1"/>
          </p:nvPr>
        </p:nvSpPr>
        <p:spPr>
          <a:xfrm>
            <a:off x="1127729" y="5257798"/>
            <a:ext cx="1571626"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03" name="Shape 427"/>
          <p:cNvSpPr/>
          <p:nvPr>
            <p:ph type="body" sz="quarter" idx="24" hasCustomPrompt="1"/>
          </p:nvPr>
        </p:nvSpPr>
        <p:spPr>
          <a:xfrm>
            <a:off x="3237160" y="4800600"/>
            <a:ext cx="1571550"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504" name="Текст 7"/>
          <p:cNvSpPr/>
          <p:nvPr>
            <p:ph type="body" sz="quarter" idx="25" hasCustomPrompt="1"/>
          </p:nvPr>
        </p:nvSpPr>
        <p:spPr>
          <a:xfrm>
            <a:off x="3236972" y="5257798"/>
            <a:ext cx="1571000"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05" name="AutoShape 14"/>
          <p:cNvSpPr/>
          <p:nvPr/>
        </p:nvSpPr>
        <p:spPr>
          <a:xfrm>
            <a:off x="6860451" y="3440043"/>
            <a:ext cx="683349" cy="911369"/>
          </a:xfrm>
          <a:prstGeom prst="roundRect">
            <a:avLst>
              <a:gd name="adj" fmla="val 50000"/>
            </a:avLst>
          </a:prstGeom>
          <a:solidFill>
            <a:schemeClr val="accent5"/>
          </a:solidFill>
          <a:ln w="12700">
            <a:miter lim="400000"/>
          </a:ln>
        </p:spPr>
        <p:txBody>
          <a:bodyPr lIns="45719" rIns="45719" anchor="ctr"/>
          <a:lstStyle/>
          <a:p>
            <a:pPr>
              <a:defRPr sz="1300"/>
            </a:pPr>
          </a:p>
        </p:txBody>
      </p:sp>
      <p:sp>
        <p:nvSpPr>
          <p:cNvPr id="1506" name="AutoShape 14"/>
          <p:cNvSpPr/>
          <p:nvPr/>
        </p:nvSpPr>
        <p:spPr>
          <a:xfrm>
            <a:off x="5688028" y="3289100"/>
            <a:ext cx="909704" cy="1213253"/>
          </a:xfrm>
          <a:prstGeom prst="roundRect">
            <a:avLst>
              <a:gd name="adj" fmla="val 50000"/>
            </a:avLst>
          </a:prstGeom>
          <a:solidFill>
            <a:schemeClr val="accent1"/>
          </a:solidFill>
          <a:ln w="12700">
            <a:miter lim="400000"/>
          </a:ln>
        </p:spPr>
        <p:txBody>
          <a:bodyPr lIns="45719" rIns="45719" anchor="ctr"/>
          <a:lstStyle/>
          <a:p>
            <a:pPr>
              <a:defRPr sz="1300"/>
            </a:pPr>
          </a:p>
        </p:txBody>
      </p:sp>
      <p:sp>
        <p:nvSpPr>
          <p:cNvPr id="1507" name="AutoShape 14"/>
          <p:cNvSpPr/>
          <p:nvPr/>
        </p:nvSpPr>
        <p:spPr>
          <a:xfrm>
            <a:off x="4477170" y="3085879"/>
            <a:ext cx="1214456" cy="1619695"/>
          </a:xfrm>
          <a:prstGeom prst="roundRect">
            <a:avLst>
              <a:gd name="adj" fmla="val 50000"/>
            </a:avLst>
          </a:prstGeom>
          <a:solidFill>
            <a:schemeClr val="accent6"/>
          </a:solidFill>
          <a:ln w="12700">
            <a:miter lim="400000"/>
          </a:ln>
        </p:spPr>
        <p:txBody>
          <a:bodyPr lIns="45719" rIns="45719" anchor="ctr"/>
          <a:lstStyle/>
          <a:p>
            <a:pPr>
              <a:defRPr sz="1300"/>
            </a:pPr>
          </a:p>
        </p:txBody>
      </p:sp>
      <p:sp>
        <p:nvSpPr>
          <p:cNvPr id="1508" name="AutoShape 14"/>
          <p:cNvSpPr/>
          <p:nvPr/>
        </p:nvSpPr>
        <p:spPr>
          <a:xfrm>
            <a:off x="3688033" y="3440043"/>
            <a:ext cx="683349" cy="911369"/>
          </a:xfrm>
          <a:prstGeom prst="roundRect">
            <a:avLst>
              <a:gd name="adj" fmla="val 50000"/>
            </a:avLst>
          </a:prstGeom>
          <a:solidFill>
            <a:schemeClr val="accent3"/>
          </a:solidFill>
          <a:ln w="12700">
            <a:miter lim="400000"/>
          </a:ln>
        </p:spPr>
        <p:txBody>
          <a:bodyPr lIns="45719" rIns="45719" anchor="ctr"/>
          <a:lstStyle/>
          <a:p>
            <a:pPr>
              <a:defRPr sz="1300"/>
            </a:pPr>
          </a:p>
        </p:txBody>
      </p:sp>
      <p:sp>
        <p:nvSpPr>
          <p:cNvPr id="1509" name="AutoShape 14"/>
          <p:cNvSpPr/>
          <p:nvPr/>
        </p:nvSpPr>
        <p:spPr>
          <a:xfrm>
            <a:off x="2516203" y="3289098"/>
            <a:ext cx="909705" cy="1213255"/>
          </a:xfrm>
          <a:prstGeom prst="roundRect">
            <a:avLst>
              <a:gd name="adj" fmla="val 50000"/>
            </a:avLst>
          </a:prstGeom>
          <a:solidFill>
            <a:schemeClr val="accent2"/>
          </a:solidFill>
          <a:ln w="12700">
            <a:miter lim="400000"/>
          </a:ln>
        </p:spPr>
        <p:txBody>
          <a:bodyPr lIns="45719" rIns="45719" anchor="ctr"/>
          <a:lstStyle/>
          <a:p>
            <a:pPr>
              <a:defRPr sz="1300"/>
            </a:pPr>
          </a:p>
        </p:txBody>
      </p:sp>
      <p:sp>
        <p:nvSpPr>
          <p:cNvPr id="1510" name="AutoShape 14"/>
          <p:cNvSpPr/>
          <p:nvPr/>
        </p:nvSpPr>
        <p:spPr>
          <a:xfrm>
            <a:off x="1573729" y="3440043"/>
            <a:ext cx="683349" cy="911369"/>
          </a:xfrm>
          <a:prstGeom prst="roundRect">
            <a:avLst>
              <a:gd name="adj" fmla="val 50000"/>
            </a:avLst>
          </a:prstGeom>
          <a:solidFill>
            <a:schemeClr val="accent4"/>
          </a:solidFill>
          <a:ln w="12700">
            <a:miter lim="400000"/>
          </a:ln>
        </p:spPr>
        <p:txBody>
          <a:bodyPr lIns="45719" rIns="45719" anchor="ctr"/>
          <a:lstStyle/>
          <a:p>
            <a:pPr>
              <a:defRPr sz="1300"/>
            </a:pPr>
          </a:p>
        </p:txBody>
      </p:sp>
      <p:sp>
        <p:nvSpPr>
          <p:cNvPr id="1511" name="Line 11"/>
          <p:cNvSpPr/>
          <p:nvPr/>
        </p:nvSpPr>
        <p:spPr>
          <a:xfrm flipH="1" flipV="1">
            <a:off x="1914530" y="4114798"/>
            <a:ext cx="878" cy="450851"/>
          </a:xfrm>
          <a:prstGeom prst="line">
            <a:avLst/>
          </a:prstGeom>
          <a:ln w="28575" cap="sq">
            <a:solidFill>
              <a:srgbClr val="DCDEE0"/>
            </a:solidFill>
          </a:ln>
        </p:spPr>
        <p:txBody>
          <a:bodyPr lIns="45719" rIns="45719"/>
          <a:lstStyle/>
          <a:p>
            <a:pPr/>
          </a:p>
        </p:txBody>
      </p:sp>
      <p:sp>
        <p:nvSpPr>
          <p:cNvPr id="1512" name="Line 11"/>
          <p:cNvSpPr/>
          <p:nvPr/>
        </p:nvSpPr>
        <p:spPr>
          <a:xfrm>
            <a:off x="2971055" y="3054977"/>
            <a:ext cx="1" cy="468241"/>
          </a:xfrm>
          <a:prstGeom prst="line">
            <a:avLst/>
          </a:prstGeom>
          <a:ln w="28575">
            <a:solidFill>
              <a:srgbClr val="DCDEE0"/>
            </a:solidFill>
          </a:ln>
        </p:spPr>
        <p:txBody>
          <a:bodyPr lIns="45719" rIns="45719"/>
          <a:lstStyle/>
          <a:p>
            <a:pPr/>
          </a:p>
        </p:txBody>
      </p:sp>
      <p:sp>
        <p:nvSpPr>
          <p:cNvPr id="1513" name="Line 11"/>
          <p:cNvSpPr/>
          <p:nvPr/>
        </p:nvSpPr>
        <p:spPr>
          <a:xfrm flipV="1">
            <a:off x="4029707" y="4114798"/>
            <a:ext cx="1" cy="457201"/>
          </a:xfrm>
          <a:prstGeom prst="line">
            <a:avLst/>
          </a:prstGeom>
          <a:ln w="28575">
            <a:solidFill>
              <a:srgbClr val="DCDEE0"/>
            </a:solidFill>
          </a:ln>
        </p:spPr>
        <p:txBody>
          <a:bodyPr lIns="45719" rIns="45719"/>
          <a:lstStyle/>
          <a:p>
            <a:pPr/>
          </a:p>
        </p:txBody>
      </p:sp>
      <p:sp>
        <p:nvSpPr>
          <p:cNvPr id="1514" name="Line 11"/>
          <p:cNvSpPr/>
          <p:nvPr/>
        </p:nvSpPr>
        <p:spPr>
          <a:xfrm flipV="1">
            <a:off x="6142876" y="4273749"/>
            <a:ext cx="1" cy="457201"/>
          </a:xfrm>
          <a:prstGeom prst="line">
            <a:avLst/>
          </a:prstGeom>
          <a:ln w="28575">
            <a:solidFill>
              <a:srgbClr val="DCDEE0"/>
            </a:solidFill>
          </a:ln>
        </p:spPr>
        <p:txBody>
          <a:bodyPr lIns="45719" rIns="45719"/>
          <a:lstStyle/>
          <a:p>
            <a:pPr/>
          </a:p>
        </p:txBody>
      </p:sp>
      <p:sp>
        <p:nvSpPr>
          <p:cNvPr id="1515" name="Line 11"/>
          <p:cNvSpPr/>
          <p:nvPr/>
        </p:nvSpPr>
        <p:spPr>
          <a:xfrm>
            <a:off x="5084397" y="2971804"/>
            <a:ext cx="1" cy="465209"/>
          </a:xfrm>
          <a:prstGeom prst="line">
            <a:avLst/>
          </a:prstGeom>
          <a:ln w="28575">
            <a:solidFill>
              <a:srgbClr val="DCDEE0"/>
            </a:solidFill>
          </a:ln>
        </p:spPr>
        <p:txBody>
          <a:bodyPr lIns="45719" rIns="45719"/>
          <a:lstStyle/>
          <a:p>
            <a:pPr/>
          </a:p>
        </p:txBody>
      </p:sp>
      <p:sp>
        <p:nvSpPr>
          <p:cNvPr id="1516" name="Line 11"/>
          <p:cNvSpPr/>
          <p:nvPr/>
        </p:nvSpPr>
        <p:spPr>
          <a:xfrm>
            <a:off x="7202126" y="3222764"/>
            <a:ext cx="1" cy="434837"/>
          </a:xfrm>
          <a:prstGeom prst="line">
            <a:avLst/>
          </a:prstGeom>
          <a:ln w="28575">
            <a:solidFill>
              <a:srgbClr val="DCDEE0"/>
            </a:solidFill>
          </a:ln>
        </p:spPr>
        <p:txBody>
          <a:bodyPr lIns="45719" rIns="45719"/>
          <a:lstStyle/>
          <a:p>
            <a:pPr/>
          </a:p>
        </p:txBody>
      </p:sp>
      <p:sp>
        <p:nvSpPr>
          <p:cNvPr id="1517" name="Shape 427"/>
          <p:cNvSpPr/>
          <p:nvPr>
            <p:ph type="body" sz="quarter" idx="26" hasCustomPrompt="1"/>
          </p:nvPr>
        </p:nvSpPr>
        <p:spPr>
          <a:xfrm>
            <a:off x="4299144" y="1828800"/>
            <a:ext cx="1574901"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518" name="Текст 7"/>
          <p:cNvSpPr/>
          <p:nvPr>
            <p:ph type="body" sz="quarter" idx="27" hasCustomPrompt="1"/>
          </p:nvPr>
        </p:nvSpPr>
        <p:spPr>
          <a:xfrm>
            <a:off x="4299148" y="2285999"/>
            <a:ext cx="1574268"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19" name="Shape 427"/>
          <p:cNvSpPr/>
          <p:nvPr>
            <p:ph type="body" sz="quarter" idx="28" hasCustomPrompt="1"/>
          </p:nvPr>
        </p:nvSpPr>
        <p:spPr>
          <a:xfrm>
            <a:off x="6401220" y="1828800"/>
            <a:ext cx="1567702"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520" name="Текст 7"/>
          <p:cNvSpPr/>
          <p:nvPr>
            <p:ph type="body" sz="quarter" idx="29" hasCustomPrompt="1"/>
          </p:nvPr>
        </p:nvSpPr>
        <p:spPr>
          <a:xfrm>
            <a:off x="6401218" y="2285999"/>
            <a:ext cx="1567071"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21" name="Shape 427"/>
          <p:cNvSpPr/>
          <p:nvPr>
            <p:ph type="body" sz="quarter" idx="30" hasCustomPrompt="1"/>
          </p:nvPr>
        </p:nvSpPr>
        <p:spPr>
          <a:xfrm>
            <a:off x="5361968" y="4800600"/>
            <a:ext cx="1571550"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522" name="Текст 7"/>
          <p:cNvSpPr/>
          <p:nvPr>
            <p:ph type="body" sz="quarter" idx="31" hasCustomPrompt="1"/>
          </p:nvPr>
        </p:nvSpPr>
        <p:spPr>
          <a:xfrm>
            <a:off x="5361783" y="5257798"/>
            <a:ext cx="1571000"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523" name="Текст 7"/>
          <p:cNvSpPr/>
          <p:nvPr>
            <p:ph type="body" sz="quarter" idx="32" hasCustomPrompt="1"/>
          </p:nvPr>
        </p:nvSpPr>
        <p:spPr>
          <a:xfrm>
            <a:off x="1642977"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4" name="Текст 7"/>
          <p:cNvSpPr/>
          <p:nvPr>
            <p:ph type="body" sz="quarter" idx="33" hasCustomPrompt="1"/>
          </p:nvPr>
        </p:nvSpPr>
        <p:spPr>
          <a:xfrm>
            <a:off x="2705632"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5" name="Текст 7"/>
          <p:cNvSpPr/>
          <p:nvPr>
            <p:ph type="body" sz="quarter" idx="34" hasCustomPrompt="1"/>
          </p:nvPr>
        </p:nvSpPr>
        <p:spPr>
          <a:xfrm>
            <a:off x="3764634"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6" name="Текст 7"/>
          <p:cNvSpPr/>
          <p:nvPr>
            <p:ph type="body" sz="quarter" idx="35" hasCustomPrompt="1"/>
          </p:nvPr>
        </p:nvSpPr>
        <p:spPr>
          <a:xfrm>
            <a:off x="4812793"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7" name="Текст 7"/>
          <p:cNvSpPr/>
          <p:nvPr>
            <p:ph type="body" sz="quarter" idx="36" hasCustomPrompt="1"/>
          </p:nvPr>
        </p:nvSpPr>
        <p:spPr>
          <a:xfrm>
            <a:off x="5877400"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8" name="Текст 7"/>
          <p:cNvSpPr/>
          <p:nvPr>
            <p:ph type="body" sz="quarter" idx="37" hasCustomPrompt="1"/>
          </p:nvPr>
        </p:nvSpPr>
        <p:spPr>
          <a:xfrm>
            <a:off x="6937378" y="3510993"/>
            <a:ext cx="534564" cy="680161"/>
          </a:xfrm>
          <a:prstGeom prst="rect">
            <a:avLst/>
          </a:prstGeom>
        </p:spPr>
        <p:txBody>
          <a:bodyPr anchor="ctr"/>
          <a:lstStyle>
            <a:lvl1pPr algn="ctr">
              <a:lnSpc>
                <a:spcPct val="100000"/>
              </a:lnSpc>
              <a:spcBef>
                <a:spcPts val="100"/>
              </a:spcBef>
              <a:defRPr spc="-200" sz="1200">
                <a:solidFill>
                  <a:srgbClr val="FFFFFF"/>
                </a:solidFill>
                <a:latin typeface="Montserrat Bold"/>
                <a:ea typeface="Montserrat Bold"/>
                <a:cs typeface="Montserrat Bold"/>
                <a:sym typeface="Montserrat Bold"/>
              </a:defRPr>
            </a:lvl1pPr>
          </a:lstStyle>
          <a:p>
            <a:pPr/>
            <a:r>
              <a:t>01</a:t>
            </a:r>
          </a:p>
        </p:txBody>
      </p:sp>
      <p:sp>
        <p:nvSpPr>
          <p:cNvPr id="152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7">
    <p:spTree>
      <p:nvGrpSpPr>
        <p:cNvPr id="1" name=""/>
        <p:cNvGrpSpPr/>
        <p:nvPr/>
      </p:nvGrpSpPr>
      <p:grpSpPr>
        <a:xfrm>
          <a:off x="0" y="0"/>
          <a:ext cx="0" cy="0"/>
          <a:chOff x="0" y="0"/>
          <a:chExt cx="0" cy="0"/>
        </a:xfrm>
      </p:grpSpPr>
      <p:sp>
        <p:nvSpPr>
          <p:cNvPr id="153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53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538" name="Body Level One…"/>
          <p:cNvSpPr txBox="1"/>
          <p:nvPr>
            <p:ph type="body" sz="quarter" idx="1" hasCustomPrompt="1"/>
          </p:nvPr>
        </p:nvSpPr>
        <p:spPr>
          <a:xfrm>
            <a:off x="2971800" y="5373070"/>
            <a:ext cx="1600200" cy="334711"/>
          </a:xfrm>
          <a:prstGeom prst="rect">
            <a:avLst/>
          </a:prstGeom>
        </p:spPr>
        <p:txBody>
          <a:bodyPr anchor="b"/>
          <a:lstStyle>
            <a:lvl1pPr algn="ctr">
              <a:defRPr sz="900">
                <a:solidFill>
                  <a:srgbClr val="262626">
                    <a:alpha val="70000"/>
                  </a:srgbClr>
                </a:solidFill>
                <a:latin typeface="Montserrat Bold"/>
                <a:ea typeface="Montserrat Bold"/>
                <a:cs typeface="Montserrat Bold"/>
                <a:sym typeface="Montserrat Bold"/>
              </a:defRPr>
            </a:lvl1pPr>
            <a:lvl2pPr algn="ctr">
              <a:defRPr sz="900">
                <a:solidFill>
                  <a:srgbClr val="262626">
                    <a:alpha val="70000"/>
                  </a:srgbClr>
                </a:solidFill>
                <a:latin typeface="Montserrat Bold"/>
                <a:ea typeface="Montserrat Bold"/>
                <a:cs typeface="Montserrat Bold"/>
                <a:sym typeface="Montserrat Bold"/>
              </a:defRPr>
            </a:lvl2pPr>
            <a:lvl3pPr algn="ctr">
              <a:defRPr sz="900">
                <a:solidFill>
                  <a:srgbClr val="262626">
                    <a:alpha val="70000"/>
                  </a:srgbClr>
                </a:solidFill>
                <a:latin typeface="Montserrat Bold"/>
                <a:ea typeface="Montserrat Bold"/>
                <a:cs typeface="Montserrat Bold"/>
                <a:sym typeface="Montserrat Bold"/>
              </a:defRPr>
            </a:lvl3pPr>
            <a:lvl4pPr algn="ctr">
              <a:defRPr sz="900">
                <a:solidFill>
                  <a:srgbClr val="262626">
                    <a:alpha val="70000"/>
                  </a:srgbClr>
                </a:solidFill>
                <a:latin typeface="Montserrat Bold"/>
                <a:ea typeface="Montserrat Bold"/>
                <a:cs typeface="Montserrat Bold"/>
                <a:sym typeface="Montserrat Bold"/>
              </a:defRPr>
            </a:lvl4pPr>
            <a:lvl5pPr algn="ctr">
              <a:defRPr sz="900">
                <a:solidFill>
                  <a:srgbClr val="262626">
                    <a:alpha val="70000"/>
                  </a:srgbClr>
                </a:solidFill>
                <a:latin typeface="Montserrat Bold"/>
                <a:ea typeface="Montserrat Bold"/>
                <a:cs typeface="Montserrat Bold"/>
                <a:sym typeface="Montserrat Bold"/>
              </a:defRPr>
            </a:lvl5pPr>
          </a:lstStyle>
          <a:p>
            <a:pPr/>
            <a:r>
              <a:t>Text</a:t>
            </a:r>
          </a:p>
          <a:p>
            <a:pPr lvl="1"/>
            <a:r>
              <a:t/>
            </a:r>
          </a:p>
          <a:p>
            <a:pPr lvl="2"/>
            <a:r>
              <a:t/>
            </a:r>
          </a:p>
          <a:p>
            <a:pPr lvl="3"/>
            <a:r>
              <a:t/>
            </a:r>
          </a:p>
          <a:p>
            <a:pPr lvl="4"/>
            <a:r>
              <a:t/>
            </a:r>
          </a:p>
        </p:txBody>
      </p:sp>
      <p:grpSp>
        <p:nvGrpSpPr>
          <p:cNvPr id="1543" name="Группа 20"/>
          <p:cNvGrpSpPr/>
          <p:nvPr/>
        </p:nvGrpSpPr>
        <p:grpSpPr>
          <a:xfrm>
            <a:off x="3272473" y="3248352"/>
            <a:ext cx="1018388" cy="1727896"/>
            <a:chOff x="0" y="0"/>
            <a:chExt cx="1018387" cy="1727894"/>
          </a:xfrm>
        </p:grpSpPr>
        <p:sp>
          <p:nvSpPr>
            <p:cNvPr id="1539" name="Полилиния 128"/>
            <p:cNvSpPr/>
            <p:nvPr/>
          </p:nvSpPr>
          <p:spPr>
            <a:xfrm flipH="1">
              <a:off x="250197" y="1295839"/>
              <a:ext cx="509654" cy="432056"/>
            </a:xfrm>
            <a:custGeom>
              <a:avLst/>
              <a:gdLst/>
              <a:ahLst/>
              <a:cxnLst>
                <a:cxn ang="0">
                  <a:pos x="wd2" y="hd2"/>
                </a:cxn>
                <a:cxn ang="5400000">
                  <a:pos x="wd2" y="hd2"/>
                </a:cxn>
                <a:cxn ang="10800000">
                  <a:pos x="wd2" y="hd2"/>
                </a:cxn>
                <a:cxn ang="16200000">
                  <a:pos x="wd2" y="hd2"/>
                </a:cxn>
              </a:cxnLst>
              <a:rect l="0" t="0" r="r" b="b"/>
              <a:pathLst>
                <a:path w="21107" h="21600" fill="norm" stroke="1" extrusionOk="0">
                  <a:moveTo>
                    <a:pt x="9822" y="0"/>
                  </a:moveTo>
                  <a:lnTo>
                    <a:pt x="1543" y="0"/>
                  </a:lnTo>
                  <a:lnTo>
                    <a:pt x="26" y="16167"/>
                  </a:lnTo>
                  <a:cubicBezTo>
                    <a:pt x="-247" y="19056"/>
                    <a:pt x="1637" y="21600"/>
                    <a:pt x="4068" y="21600"/>
                  </a:cubicBezTo>
                  <a:cubicBezTo>
                    <a:pt x="6129" y="21600"/>
                    <a:pt x="7863" y="19745"/>
                    <a:pt x="8109" y="17283"/>
                  </a:cubicBezTo>
                  <a:close/>
                  <a:moveTo>
                    <a:pt x="19504" y="0"/>
                  </a:moveTo>
                  <a:lnTo>
                    <a:pt x="11226" y="0"/>
                  </a:lnTo>
                  <a:lnTo>
                    <a:pt x="12997" y="17283"/>
                  </a:lnTo>
                  <a:cubicBezTo>
                    <a:pt x="13243" y="19729"/>
                    <a:pt x="14977" y="21567"/>
                    <a:pt x="17025" y="21567"/>
                  </a:cubicBezTo>
                  <a:lnTo>
                    <a:pt x="17038" y="21567"/>
                  </a:lnTo>
                  <a:cubicBezTo>
                    <a:pt x="19469" y="21567"/>
                    <a:pt x="21353" y="19023"/>
                    <a:pt x="21080" y="1611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40" name="Freeform 6"/>
            <p:cNvSpPr/>
            <p:nvPr/>
          </p:nvSpPr>
          <p:spPr>
            <a:xfrm flipH="1">
              <a:off x="295550" y="0"/>
              <a:ext cx="408239" cy="406918"/>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41" name="Полилиния 132"/>
            <p:cNvSpPr/>
            <p:nvPr/>
          </p:nvSpPr>
          <p:spPr>
            <a:xfrm flipH="1">
              <a:off x="289961" y="863783"/>
              <a:ext cx="433701" cy="432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7" y="0"/>
                  </a:moveTo>
                  <a:lnTo>
                    <a:pt x="756" y="0"/>
                  </a:lnTo>
                  <a:lnTo>
                    <a:pt x="1591" y="7499"/>
                  </a:lnTo>
                  <a:lnTo>
                    <a:pt x="0" y="21600"/>
                  </a:lnTo>
                  <a:lnTo>
                    <a:pt x="9956" y="21600"/>
                  </a:lnTo>
                  <a:lnTo>
                    <a:pt x="10786" y="14639"/>
                  </a:lnTo>
                  <a:lnTo>
                    <a:pt x="11644" y="21600"/>
                  </a:lnTo>
                  <a:lnTo>
                    <a:pt x="21600" y="21600"/>
                  </a:lnTo>
                  <a:lnTo>
                    <a:pt x="19932" y="7417"/>
                  </a:ln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42" name="Полилиния 134"/>
            <p:cNvSpPr/>
            <p:nvPr/>
          </p:nvSpPr>
          <p:spPr>
            <a:xfrm flipH="1">
              <a:off x="0" y="481648"/>
              <a:ext cx="1018388" cy="585081"/>
            </a:xfrm>
            <a:custGeom>
              <a:avLst/>
              <a:gdLst/>
              <a:ahLst/>
              <a:cxnLst>
                <a:cxn ang="0">
                  <a:pos x="wd2" y="hd2"/>
                </a:cxn>
                <a:cxn ang="5400000">
                  <a:pos x="wd2" y="hd2"/>
                </a:cxn>
                <a:cxn ang="10800000">
                  <a:pos x="wd2" y="hd2"/>
                </a:cxn>
                <a:cxn ang="16200000">
                  <a:pos x="wd2" y="hd2"/>
                </a:cxn>
              </a:cxnLst>
              <a:rect l="0" t="0" r="r" b="b"/>
              <a:pathLst>
                <a:path w="21188" h="21230" fill="norm" stroke="1" extrusionOk="0">
                  <a:moveTo>
                    <a:pt x="5774" y="0"/>
                  </a:moveTo>
                  <a:cubicBezTo>
                    <a:pt x="5328" y="0"/>
                    <a:pt x="4923" y="429"/>
                    <a:pt x="4731" y="1120"/>
                  </a:cubicBezTo>
                  <a:lnTo>
                    <a:pt x="163" y="17287"/>
                  </a:lnTo>
                  <a:cubicBezTo>
                    <a:pt x="-228" y="18657"/>
                    <a:pt x="108" y="20325"/>
                    <a:pt x="904" y="20969"/>
                  </a:cubicBezTo>
                  <a:cubicBezTo>
                    <a:pt x="1679" y="21600"/>
                    <a:pt x="2591" y="21052"/>
                    <a:pt x="2982" y="19730"/>
                  </a:cubicBezTo>
                  <a:lnTo>
                    <a:pt x="6151" y="8912"/>
                  </a:lnTo>
                  <a:lnTo>
                    <a:pt x="6474" y="13953"/>
                  </a:lnTo>
                  <a:lnTo>
                    <a:pt x="14809" y="13953"/>
                  </a:lnTo>
                  <a:lnTo>
                    <a:pt x="15116" y="8840"/>
                  </a:lnTo>
                  <a:lnTo>
                    <a:pt x="18182" y="19146"/>
                  </a:lnTo>
                  <a:cubicBezTo>
                    <a:pt x="18628" y="20635"/>
                    <a:pt x="19733" y="21100"/>
                    <a:pt x="20521" y="20123"/>
                  </a:cubicBezTo>
                  <a:cubicBezTo>
                    <a:pt x="21159" y="19324"/>
                    <a:pt x="21372" y="17835"/>
                    <a:pt x="21015" y="16620"/>
                  </a:cubicBezTo>
                  <a:lnTo>
                    <a:pt x="16481" y="1120"/>
                  </a:lnTo>
                  <a:cubicBezTo>
                    <a:pt x="16282" y="441"/>
                    <a:pt x="15885" y="12"/>
                    <a:pt x="15446" y="12"/>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544" name="Текст 7"/>
          <p:cNvSpPr/>
          <p:nvPr>
            <p:ph type="body" sz="quarter" idx="21" hasCustomPrompt="1"/>
          </p:nvPr>
        </p:nvSpPr>
        <p:spPr>
          <a:xfrm>
            <a:off x="2971800" y="5707791"/>
            <a:ext cx="1600200" cy="464424"/>
          </a:xfrm>
          <a:prstGeom prst="rect">
            <a:avLst/>
          </a:prstGeom>
        </p:spPr>
        <p:txBody>
          <a:bodyPr/>
          <a:lstStyle>
            <a:lvl1pPr algn="ctr">
              <a:defRPr sz="900">
                <a:solidFill>
                  <a:schemeClr val="accent1">
                    <a:alpha val="70000"/>
                  </a:schemeClr>
                </a:solidFill>
                <a:latin typeface="Montserrat Bold"/>
                <a:ea typeface="Montserrat Bold"/>
                <a:cs typeface="Montserrat Bold"/>
                <a:sym typeface="Montserrat Bold"/>
              </a:defRPr>
            </a:lvl1pPr>
          </a:lstStyle>
          <a:p>
            <a:pPr/>
            <a:r>
              <a:t>Text</a:t>
            </a:r>
          </a:p>
        </p:txBody>
      </p:sp>
      <p:sp>
        <p:nvSpPr>
          <p:cNvPr id="1545" name="Текст 7"/>
          <p:cNvSpPr/>
          <p:nvPr>
            <p:ph type="body" sz="quarter" idx="22" hasCustomPrompt="1"/>
          </p:nvPr>
        </p:nvSpPr>
        <p:spPr>
          <a:xfrm>
            <a:off x="4572006" y="5373070"/>
            <a:ext cx="1571626" cy="334711"/>
          </a:xfrm>
          <a:prstGeom prst="rect">
            <a:avLst/>
          </a:prstGeom>
        </p:spPr>
        <p:txBody>
          <a:bodyPr anchor="b"/>
          <a:lstStyle>
            <a:lvl1pPr algn="ctr">
              <a:defRPr sz="900">
                <a:solidFill>
                  <a:srgbClr val="262626">
                    <a:alpha val="70000"/>
                  </a:srgbClr>
                </a:solidFill>
                <a:latin typeface="Montserrat Bold"/>
                <a:ea typeface="Montserrat Bold"/>
                <a:cs typeface="Montserrat Bold"/>
                <a:sym typeface="Montserrat Bold"/>
              </a:defRPr>
            </a:lvl1pPr>
          </a:lstStyle>
          <a:p>
            <a:pPr/>
            <a:r>
              <a:t>Text</a:t>
            </a:r>
          </a:p>
        </p:txBody>
      </p:sp>
      <p:sp>
        <p:nvSpPr>
          <p:cNvPr id="1546" name="Текст 7"/>
          <p:cNvSpPr/>
          <p:nvPr>
            <p:ph type="body" sz="quarter" idx="23" hasCustomPrompt="1"/>
          </p:nvPr>
        </p:nvSpPr>
        <p:spPr>
          <a:xfrm>
            <a:off x="4572006" y="5707791"/>
            <a:ext cx="1571626" cy="464424"/>
          </a:xfrm>
          <a:prstGeom prst="rect">
            <a:avLst/>
          </a:prstGeom>
        </p:spPr>
        <p:txBody>
          <a:bodyPr/>
          <a:lstStyle>
            <a:lvl1pPr algn="ctr">
              <a:defRPr sz="900">
                <a:solidFill>
                  <a:schemeClr val="accent1">
                    <a:alpha val="70000"/>
                  </a:schemeClr>
                </a:solidFill>
                <a:latin typeface="Montserrat Bold"/>
                <a:ea typeface="Montserrat Bold"/>
                <a:cs typeface="Montserrat Bold"/>
                <a:sym typeface="Montserrat Bold"/>
              </a:defRPr>
            </a:lvl1pPr>
          </a:lstStyle>
          <a:p>
            <a:pPr/>
            <a:r>
              <a:t>Text</a:t>
            </a:r>
          </a:p>
        </p:txBody>
      </p:sp>
      <p:grpSp>
        <p:nvGrpSpPr>
          <p:cNvPr id="1551" name="Группа 11"/>
          <p:cNvGrpSpPr/>
          <p:nvPr/>
        </p:nvGrpSpPr>
        <p:grpSpPr>
          <a:xfrm>
            <a:off x="4805991" y="3255286"/>
            <a:ext cx="1107692" cy="1721779"/>
            <a:chOff x="0" y="0"/>
            <a:chExt cx="1107690" cy="1721778"/>
          </a:xfrm>
        </p:grpSpPr>
        <p:sp>
          <p:nvSpPr>
            <p:cNvPr id="1547" name="Freeform 10"/>
            <p:cNvSpPr/>
            <p:nvPr/>
          </p:nvSpPr>
          <p:spPr>
            <a:xfrm flipH="1">
              <a:off x="350084" y="0"/>
              <a:ext cx="407197" cy="405555"/>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48" name="Полилиния 62"/>
            <p:cNvSpPr/>
            <p:nvPr/>
          </p:nvSpPr>
          <p:spPr>
            <a:xfrm flipH="1">
              <a:off x="0" y="479445"/>
              <a:ext cx="1107691" cy="559462"/>
            </a:xfrm>
            <a:custGeom>
              <a:avLst/>
              <a:gdLst/>
              <a:ahLst/>
              <a:cxnLst>
                <a:cxn ang="0">
                  <a:pos x="wd2" y="hd2"/>
                </a:cxn>
                <a:cxn ang="5400000">
                  <a:pos x="wd2" y="hd2"/>
                </a:cxn>
                <a:cxn ang="10800000">
                  <a:pos x="wd2" y="hd2"/>
                </a:cxn>
                <a:cxn ang="16200000">
                  <a:pos x="wd2" y="hd2"/>
                </a:cxn>
              </a:cxnLst>
              <a:rect l="0" t="0" r="r" b="b"/>
              <a:pathLst>
                <a:path w="21248" h="21350" fill="norm" stroke="1" extrusionOk="0">
                  <a:moveTo>
                    <a:pt x="13770" y="0"/>
                  </a:moveTo>
                  <a:lnTo>
                    <a:pt x="7408" y="0"/>
                  </a:lnTo>
                  <a:cubicBezTo>
                    <a:pt x="7056" y="0"/>
                    <a:pt x="6722" y="325"/>
                    <a:pt x="6507" y="888"/>
                  </a:cubicBezTo>
                  <a:lnTo>
                    <a:pt x="278" y="17072"/>
                  </a:lnTo>
                  <a:cubicBezTo>
                    <a:pt x="-176" y="18248"/>
                    <a:pt x="-63" y="19924"/>
                    <a:pt x="536" y="20812"/>
                  </a:cubicBezTo>
                  <a:cubicBezTo>
                    <a:pt x="1059" y="21600"/>
                    <a:pt x="1789" y="21512"/>
                    <a:pt x="2262" y="20612"/>
                  </a:cubicBezTo>
                  <a:lnTo>
                    <a:pt x="6684" y="10394"/>
                  </a:lnTo>
                  <a:lnTo>
                    <a:pt x="6209" y="14631"/>
                  </a:lnTo>
                  <a:lnTo>
                    <a:pt x="15044" y="14631"/>
                  </a:lnTo>
                  <a:lnTo>
                    <a:pt x="14545" y="10331"/>
                  </a:lnTo>
                  <a:lnTo>
                    <a:pt x="18993" y="20499"/>
                  </a:lnTo>
                  <a:cubicBezTo>
                    <a:pt x="19471" y="21387"/>
                    <a:pt x="20202" y="21462"/>
                    <a:pt x="20725" y="20675"/>
                  </a:cubicBezTo>
                  <a:cubicBezTo>
                    <a:pt x="21311" y="19774"/>
                    <a:pt x="21424" y="18098"/>
                    <a:pt x="20964" y="16935"/>
                  </a:cubicBezTo>
                  <a:lnTo>
                    <a:pt x="14671" y="863"/>
                  </a:lnTo>
                  <a:cubicBezTo>
                    <a:pt x="14457" y="313"/>
                    <a:pt x="14123" y="0"/>
                    <a:pt x="13770" y="0"/>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sp>
          <p:nvSpPr>
            <p:cNvPr id="1549" name="Полилиния 57"/>
            <p:cNvSpPr/>
            <p:nvPr/>
          </p:nvSpPr>
          <p:spPr>
            <a:xfrm flipH="1">
              <a:off x="376604" y="1291644"/>
              <a:ext cx="352099" cy="430135"/>
            </a:xfrm>
            <a:custGeom>
              <a:avLst/>
              <a:gdLst/>
              <a:ahLst/>
              <a:cxnLst>
                <a:cxn ang="0">
                  <a:pos x="wd2" y="hd2"/>
                </a:cxn>
                <a:cxn ang="5400000">
                  <a:pos x="wd2" y="hd2"/>
                </a:cxn>
                <a:cxn ang="10800000">
                  <a:pos x="wd2" y="hd2"/>
                </a:cxn>
                <a:cxn ang="16200000">
                  <a:pos x="wd2" y="hd2"/>
                </a:cxn>
              </a:cxnLst>
              <a:rect l="0" t="0" r="r" b="b"/>
              <a:pathLst>
                <a:path w="21464" h="21584" fill="norm" stroke="1" extrusionOk="0">
                  <a:moveTo>
                    <a:pt x="10427" y="0"/>
                  </a:moveTo>
                  <a:lnTo>
                    <a:pt x="638" y="0"/>
                  </a:lnTo>
                  <a:lnTo>
                    <a:pt x="1" y="18031"/>
                  </a:lnTo>
                  <a:cubicBezTo>
                    <a:pt x="-59" y="19988"/>
                    <a:pt x="1843" y="21600"/>
                    <a:pt x="4225" y="21584"/>
                  </a:cubicBezTo>
                  <a:cubicBezTo>
                    <a:pt x="6387" y="21567"/>
                    <a:pt x="8189" y="20219"/>
                    <a:pt x="8389" y="18459"/>
                  </a:cubicBezTo>
                  <a:close/>
                  <a:moveTo>
                    <a:pt x="20763" y="0"/>
                  </a:moveTo>
                  <a:lnTo>
                    <a:pt x="10967" y="0"/>
                  </a:lnTo>
                  <a:lnTo>
                    <a:pt x="13093" y="18426"/>
                  </a:lnTo>
                  <a:cubicBezTo>
                    <a:pt x="13293" y="20202"/>
                    <a:pt x="15115" y="21551"/>
                    <a:pt x="17277" y="21534"/>
                  </a:cubicBezTo>
                  <a:lnTo>
                    <a:pt x="17297" y="21534"/>
                  </a:lnTo>
                  <a:cubicBezTo>
                    <a:pt x="19659" y="21534"/>
                    <a:pt x="21541" y="19923"/>
                    <a:pt x="21461" y="17982"/>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sp>
          <p:nvSpPr>
            <p:cNvPr id="1550" name="Полилиния 60"/>
            <p:cNvSpPr/>
            <p:nvPr/>
          </p:nvSpPr>
          <p:spPr>
            <a:xfrm flipH="1">
              <a:off x="232485" y="861037"/>
              <a:ext cx="633803" cy="4306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1" y="0"/>
                  </a:moveTo>
                  <a:lnTo>
                    <a:pt x="0" y="0"/>
                  </a:lnTo>
                  <a:lnTo>
                    <a:pt x="0" y="686"/>
                  </a:lnTo>
                  <a:close/>
                  <a:moveTo>
                    <a:pt x="18512" y="0"/>
                  </a:moveTo>
                  <a:lnTo>
                    <a:pt x="2816" y="0"/>
                  </a:lnTo>
                  <a:lnTo>
                    <a:pt x="246" y="16987"/>
                  </a:lnTo>
                  <a:lnTo>
                    <a:pt x="5170" y="16970"/>
                  </a:lnTo>
                  <a:lnTo>
                    <a:pt x="5079" y="21600"/>
                  </a:lnTo>
                  <a:lnTo>
                    <a:pt x="10551" y="21600"/>
                  </a:lnTo>
                  <a:lnTo>
                    <a:pt x="10699" y="19206"/>
                  </a:lnTo>
                  <a:lnTo>
                    <a:pt x="10853" y="21600"/>
                  </a:lnTo>
                  <a:lnTo>
                    <a:pt x="16329" y="21600"/>
                  </a:lnTo>
                  <a:lnTo>
                    <a:pt x="16227" y="16904"/>
                  </a:lnTo>
                  <a:lnTo>
                    <a:pt x="21163" y="16904"/>
                  </a:lnTo>
                  <a:close/>
                  <a:moveTo>
                    <a:pt x="21600" y="0"/>
                  </a:moveTo>
                  <a:lnTo>
                    <a:pt x="20967" y="0"/>
                  </a:lnTo>
                  <a:lnTo>
                    <a:pt x="21600" y="1070"/>
                  </a:ln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grpSp>
      <p:graphicFrame>
        <p:nvGraphicFramePr>
          <p:cNvPr id="1552" name="Chart 4"/>
          <p:cNvGraphicFramePr/>
          <p:nvPr/>
        </p:nvGraphicFramePr>
        <p:xfrm>
          <a:off x="1842510" y="3962600"/>
          <a:ext cx="1229896" cy="1229896"/>
        </p:xfrm>
        <a:graphic xmlns:a="http://schemas.openxmlformats.org/drawingml/2006/main">
          <a:graphicData uri="http://schemas.openxmlformats.org/drawingml/2006/chart">
            <c:chart xmlns:c="http://schemas.openxmlformats.org/drawingml/2006/chart" r:id="rId3"/>
          </a:graphicData>
        </a:graphic>
      </p:graphicFrame>
      <p:sp>
        <p:nvSpPr>
          <p:cNvPr id="1553" name="Текст 7"/>
          <p:cNvSpPr/>
          <p:nvPr>
            <p:ph type="body" sz="quarter" idx="24" hasCustomPrompt="1"/>
          </p:nvPr>
        </p:nvSpPr>
        <p:spPr>
          <a:xfrm>
            <a:off x="2134137" y="4307673"/>
            <a:ext cx="646628" cy="523874"/>
          </a:xfrm>
          <a:prstGeom prst="rect">
            <a:avLst/>
          </a:prstGeom>
        </p:spPr>
        <p:txBody>
          <a:bodyPr anchor="ctr"/>
          <a:lstStyle>
            <a:lvl1pPr algn="ctr">
              <a:lnSpc>
                <a:spcPct val="145000"/>
              </a:lnSpc>
              <a:spcBef>
                <a:spcPts val="0"/>
              </a:spcBef>
              <a:defRPr sz="1300">
                <a:latin typeface="Montserrat Bold"/>
                <a:ea typeface="Montserrat Bold"/>
                <a:cs typeface="Montserrat Bold"/>
                <a:sym typeface="Montserrat Bold"/>
              </a:defRPr>
            </a:lvl1pPr>
          </a:lstStyle>
          <a:p>
            <a:pPr/>
            <a:r>
              <a:t>30%</a:t>
            </a:r>
          </a:p>
        </p:txBody>
      </p:sp>
      <p:graphicFrame>
        <p:nvGraphicFramePr>
          <p:cNvPr id="1554" name="Chart 4"/>
          <p:cNvGraphicFramePr/>
          <p:nvPr/>
        </p:nvGraphicFramePr>
        <p:xfrm>
          <a:off x="6071611" y="3957052"/>
          <a:ext cx="1229896" cy="1229896"/>
        </p:xfrm>
        <a:graphic xmlns:a="http://schemas.openxmlformats.org/drawingml/2006/main">
          <a:graphicData uri="http://schemas.openxmlformats.org/drawingml/2006/chart">
            <c:chart xmlns:c="http://schemas.openxmlformats.org/drawingml/2006/chart" r:id="rId4"/>
          </a:graphicData>
        </a:graphic>
      </p:graphicFrame>
      <p:sp>
        <p:nvSpPr>
          <p:cNvPr id="1555" name="Текст 7"/>
          <p:cNvSpPr/>
          <p:nvPr>
            <p:ph type="body" sz="quarter" idx="25" hasCustomPrompt="1"/>
          </p:nvPr>
        </p:nvSpPr>
        <p:spPr>
          <a:xfrm>
            <a:off x="6363237" y="4302123"/>
            <a:ext cx="646628" cy="523874"/>
          </a:xfrm>
          <a:prstGeom prst="rect">
            <a:avLst/>
          </a:prstGeom>
        </p:spPr>
        <p:txBody>
          <a:bodyPr anchor="ctr"/>
          <a:lstStyle>
            <a:lvl1pPr algn="ctr">
              <a:lnSpc>
                <a:spcPct val="145000"/>
              </a:lnSpc>
              <a:spcBef>
                <a:spcPts val="0"/>
              </a:spcBef>
              <a:defRPr sz="1300">
                <a:latin typeface="Montserrat Bold"/>
                <a:ea typeface="Montserrat Bold"/>
                <a:cs typeface="Montserrat Bold"/>
                <a:sym typeface="Montserrat Bold"/>
              </a:defRPr>
            </a:lvl1pPr>
          </a:lstStyle>
          <a:p>
            <a:pPr/>
            <a:r>
              <a:t>70%</a:t>
            </a:r>
          </a:p>
        </p:txBody>
      </p:sp>
      <p:sp>
        <p:nvSpPr>
          <p:cNvPr id="1556"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557" name="Текст 7"/>
          <p:cNvSpPr/>
          <p:nvPr>
            <p:ph type="body" sz="quarter" idx="26" hasCustomPrompt="1"/>
          </p:nvPr>
        </p:nvSpPr>
        <p:spPr>
          <a:xfrm>
            <a:off x="5086351" y="1371600"/>
            <a:ext cx="3171826" cy="914400"/>
          </a:xfrm>
          <a:prstGeom prst="rect">
            <a:avLst/>
          </a:prstGeom>
        </p:spPr>
        <p:txBody>
          <a:bodyPr/>
          <a:lstStyle>
            <a:lvl1pPr>
              <a:defRPr sz="700">
                <a:solidFill>
                  <a:srgbClr val="262626">
                    <a:alpha val="70000"/>
                  </a:srgbClr>
                </a:solidFill>
              </a:defRPr>
            </a:lvl1pPr>
          </a:lstStyle>
          <a:p>
            <a:pPr/>
            <a:r>
              <a:t>Text</a:t>
            </a:r>
          </a:p>
        </p:txBody>
      </p:sp>
      <p:sp>
        <p:nvSpPr>
          <p:cNvPr id="15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8">
    <p:spTree>
      <p:nvGrpSpPr>
        <p:cNvPr id="1" name=""/>
        <p:cNvGrpSpPr/>
        <p:nvPr/>
      </p:nvGrpSpPr>
      <p:grpSpPr>
        <a:xfrm>
          <a:off x="0" y="0"/>
          <a:ext cx="0" cy="0"/>
          <a:chOff x="0" y="0"/>
          <a:chExt cx="0" cy="0"/>
        </a:xfrm>
      </p:grpSpPr>
      <p:sp>
        <p:nvSpPr>
          <p:cNvPr id="156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56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567"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568" name="Body Level One…"/>
          <p:cNvSpPr txBox="1"/>
          <p:nvPr>
            <p:ph type="body" sz="quarter" idx="1" hasCustomPrompt="1"/>
          </p:nvPr>
        </p:nvSpPr>
        <p:spPr>
          <a:xfrm>
            <a:off x="6686554" y="2057414"/>
            <a:ext cx="1571626" cy="457200"/>
          </a:xfrm>
          <a:prstGeom prst="rect">
            <a:avLst/>
          </a:prstGeom>
        </p:spPr>
        <p:txBody>
          <a:bodyPr anchor="ctr"/>
          <a:lstStyle>
            <a:lvl1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1pPr>
            <a:lvl2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2pPr>
            <a:lvl3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3pPr>
            <a:lvl4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4pPr>
            <a:lvl5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5pPr>
          </a:lstStyle>
          <a:p>
            <a:pPr/>
            <a:r>
              <a:t>2016</a:t>
            </a:r>
          </a:p>
          <a:p>
            <a:pPr lvl="1"/>
            <a:r>
              <a:t/>
            </a:r>
          </a:p>
          <a:p>
            <a:pPr lvl="2"/>
            <a:r>
              <a:t/>
            </a:r>
          </a:p>
          <a:p>
            <a:pPr lvl="3"/>
            <a:r>
              <a:t/>
            </a:r>
          </a:p>
          <a:p>
            <a:pPr lvl="4"/>
            <a:r>
              <a:t/>
            </a:r>
          </a:p>
        </p:txBody>
      </p:sp>
      <p:sp>
        <p:nvSpPr>
          <p:cNvPr id="1569" name="Текст 7"/>
          <p:cNvSpPr/>
          <p:nvPr>
            <p:ph type="body" sz="quarter" idx="21" hasCustomPrompt="1"/>
          </p:nvPr>
        </p:nvSpPr>
        <p:spPr>
          <a:xfrm>
            <a:off x="885827" y="1892807"/>
            <a:ext cx="3692724" cy="848138"/>
          </a:xfrm>
          <a:prstGeom prst="rect">
            <a:avLst/>
          </a:prstGeom>
        </p:spPr>
        <p:txBody>
          <a:bodyPr/>
          <a:lstStyle>
            <a:lvl1pPr>
              <a:defRPr sz="700">
                <a:solidFill>
                  <a:srgbClr val="262626">
                    <a:alpha val="70000"/>
                  </a:srgbClr>
                </a:solidFill>
              </a:defRPr>
            </a:lvl1pPr>
          </a:lstStyle>
          <a:p>
            <a:pPr/>
            <a:r>
              <a:t>Text</a:t>
            </a:r>
          </a:p>
        </p:txBody>
      </p:sp>
      <p:sp>
        <p:nvSpPr>
          <p:cNvPr id="1570" name="Текст 7"/>
          <p:cNvSpPr/>
          <p:nvPr>
            <p:ph type="body" sz="quarter" idx="22" hasCustomPrompt="1"/>
          </p:nvPr>
        </p:nvSpPr>
        <p:spPr>
          <a:xfrm>
            <a:off x="890590" y="5373070"/>
            <a:ext cx="1566864" cy="334711"/>
          </a:xfrm>
          <a:prstGeom prst="rect">
            <a:avLst/>
          </a:prstGeom>
        </p:spPr>
        <p:txBody>
          <a:bodyPr anchor="b"/>
          <a:lstStyle>
            <a:lvl1pPr algn="ctr">
              <a:defRPr sz="900">
                <a:solidFill>
                  <a:srgbClr val="262626">
                    <a:alpha val="70000"/>
                  </a:srgbClr>
                </a:solidFill>
                <a:latin typeface="Montserrat Bold"/>
                <a:ea typeface="Montserrat Bold"/>
                <a:cs typeface="Montserrat Bold"/>
                <a:sym typeface="Montserrat Bold"/>
              </a:defRPr>
            </a:lvl1pPr>
          </a:lstStyle>
          <a:p>
            <a:pPr/>
            <a:r>
              <a:t>Text</a:t>
            </a:r>
          </a:p>
        </p:txBody>
      </p:sp>
      <p:grpSp>
        <p:nvGrpSpPr>
          <p:cNvPr id="1575" name="Группа 20"/>
          <p:cNvGrpSpPr/>
          <p:nvPr/>
        </p:nvGrpSpPr>
        <p:grpSpPr>
          <a:xfrm>
            <a:off x="1473190" y="4419218"/>
            <a:ext cx="406434" cy="748462"/>
            <a:chOff x="0" y="0"/>
            <a:chExt cx="406433" cy="748460"/>
          </a:xfrm>
        </p:grpSpPr>
        <p:sp>
          <p:nvSpPr>
            <p:cNvPr id="1571" name="Полилиния 128"/>
            <p:cNvSpPr/>
            <p:nvPr/>
          </p:nvSpPr>
          <p:spPr>
            <a:xfrm flipH="1">
              <a:off x="101516" y="561309"/>
              <a:ext cx="203401" cy="187152"/>
            </a:xfrm>
            <a:custGeom>
              <a:avLst/>
              <a:gdLst/>
              <a:ahLst/>
              <a:cxnLst>
                <a:cxn ang="0">
                  <a:pos x="wd2" y="hd2"/>
                </a:cxn>
                <a:cxn ang="5400000">
                  <a:pos x="wd2" y="hd2"/>
                </a:cxn>
                <a:cxn ang="10800000">
                  <a:pos x="wd2" y="hd2"/>
                </a:cxn>
                <a:cxn ang="16200000">
                  <a:pos x="wd2" y="hd2"/>
                </a:cxn>
              </a:cxnLst>
              <a:rect l="0" t="0" r="r" b="b"/>
              <a:pathLst>
                <a:path w="21107" h="21600" fill="norm" stroke="1" extrusionOk="0">
                  <a:moveTo>
                    <a:pt x="9822" y="0"/>
                  </a:moveTo>
                  <a:lnTo>
                    <a:pt x="1543" y="0"/>
                  </a:lnTo>
                  <a:lnTo>
                    <a:pt x="26" y="16167"/>
                  </a:lnTo>
                  <a:cubicBezTo>
                    <a:pt x="-247" y="19056"/>
                    <a:pt x="1637" y="21600"/>
                    <a:pt x="4068" y="21600"/>
                  </a:cubicBezTo>
                  <a:cubicBezTo>
                    <a:pt x="6129" y="21600"/>
                    <a:pt x="7863" y="19745"/>
                    <a:pt x="8109" y="17283"/>
                  </a:cubicBezTo>
                  <a:close/>
                  <a:moveTo>
                    <a:pt x="19504" y="0"/>
                  </a:moveTo>
                  <a:lnTo>
                    <a:pt x="11226" y="0"/>
                  </a:lnTo>
                  <a:lnTo>
                    <a:pt x="12997" y="17283"/>
                  </a:lnTo>
                  <a:cubicBezTo>
                    <a:pt x="13243" y="19729"/>
                    <a:pt x="14977" y="21567"/>
                    <a:pt x="17025" y="21567"/>
                  </a:cubicBezTo>
                  <a:lnTo>
                    <a:pt x="17038" y="21567"/>
                  </a:lnTo>
                  <a:cubicBezTo>
                    <a:pt x="19469" y="21567"/>
                    <a:pt x="21353" y="19023"/>
                    <a:pt x="21080" y="1611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72" name="Freeform 6"/>
            <p:cNvSpPr/>
            <p:nvPr/>
          </p:nvSpPr>
          <p:spPr>
            <a:xfrm flipH="1">
              <a:off x="121753" y="0"/>
              <a:ext cx="162927" cy="17626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73" name="Полилиния 132"/>
            <p:cNvSpPr/>
            <p:nvPr/>
          </p:nvSpPr>
          <p:spPr>
            <a:xfrm flipH="1">
              <a:off x="116673" y="374159"/>
              <a:ext cx="173088" cy="1871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7" y="0"/>
                  </a:moveTo>
                  <a:lnTo>
                    <a:pt x="756" y="0"/>
                  </a:lnTo>
                  <a:lnTo>
                    <a:pt x="1591" y="7499"/>
                  </a:lnTo>
                  <a:lnTo>
                    <a:pt x="0" y="21600"/>
                  </a:lnTo>
                  <a:lnTo>
                    <a:pt x="9956" y="21600"/>
                  </a:lnTo>
                  <a:lnTo>
                    <a:pt x="10786" y="14639"/>
                  </a:lnTo>
                  <a:lnTo>
                    <a:pt x="11644" y="21600"/>
                  </a:lnTo>
                  <a:lnTo>
                    <a:pt x="21600" y="21600"/>
                  </a:lnTo>
                  <a:lnTo>
                    <a:pt x="19932" y="7417"/>
                  </a:ln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74" name="Полилиния 134"/>
            <p:cNvSpPr/>
            <p:nvPr/>
          </p:nvSpPr>
          <p:spPr>
            <a:xfrm flipH="1">
              <a:off x="0" y="207595"/>
              <a:ext cx="406434" cy="253435"/>
            </a:xfrm>
            <a:custGeom>
              <a:avLst/>
              <a:gdLst/>
              <a:ahLst/>
              <a:cxnLst>
                <a:cxn ang="0">
                  <a:pos x="wd2" y="hd2"/>
                </a:cxn>
                <a:cxn ang="5400000">
                  <a:pos x="wd2" y="hd2"/>
                </a:cxn>
                <a:cxn ang="10800000">
                  <a:pos x="wd2" y="hd2"/>
                </a:cxn>
                <a:cxn ang="16200000">
                  <a:pos x="wd2" y="hd2"/>
                </a:cxn>
              </a:cxnLst>
              <a:rect l="0" t="0" r="r" b="b"/>
              <a:pathLst>
                <a:path w="21188" h="21230" fill="norm" stroke="1" extrusionOk="0">
                  <a:moveTo>
                    <a:pt x="5774" y="0"/>
                  </a:moveTo>
                  <a:cubicBezTo>
                    <a:pt x="5328" y="0"/>
                    <a:pt x="4923" y="429"/>
                    <a:pt x="4731" y="1120"/>
                  </a:cubicBezTo>
                  <a:lnTo>
                    <a:pt x="163" y="17287"/>
                  </a:lnTo>
                  <a:cubicBezTo>
                    <a:pt x="-228" y="18657"/>
                    <a:pt x="108" y="20325"/>
                    <a:pt x="904" y="20969"/>
                  </a:cubicBezTo>
                  <a:cubicBezTo>
                    <a:pt x="1679" y="21600"/>
                    <a:pt x="2591" y="21052"/>
                    <a:pt x="2982" y="19730"/>
                  </a:cubicBezTo>
                  <a:lnTo>
                    <a:pt x="6151" y="8912"/>
                  </a:lnTo>
                  <a:lnTo>
                    <a:pt x="6474" y="13953"/>
                  </a:lnTo>
                  <a:lnTo>
                    <a:pt x="14809" y="13953"/>
                  </a:lnTo>
                  <a:lnTo>
                    <a:pt x="15116" y="8840"/>
                  </a:lnTo>
                  <a:lnTo>
                    <a:pt x="18182" y="19146"/>
                  </a:lnTo>
                  <a:cubicBezTo>
                    <a:pt x="18628" y="20635"/>
                    <a:pt x="19733" y="21100"/>
                    <a:pt x="20521" y="20123"/>
                  </a:cubicBezTo>
                  <a:cubicBezTo>
                    <a:pt x="21159" y="19324"/>
                    <a:pt x="21372" y="17835"/>
                    <a:pt x="21015" y="16620"/>
                  </a:cubicBezTo>
                  <a:lnTo>
                    <a:pt x="16481" y="1120"/>
                  </a:lnTo>
                  <a:cubicBezTo>
                    <a:pt x="16282" y="441"/>
                    <a:pt x="15885" y="12"/>
                    <a:pt x="15446" y="12"/>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576" name="Текст 7"/>
          <p:cNvSpPr/>
          <p:nvPr>
            <p:ph type="body" sz="quarter" idx="23" hasCustomPrompt="1"/>
          </p:nvPr>
        </p:nvSpPr>
        <p:spPr>
          <a:xfrm>
            <a:off x="890590" y="5707791"/>
            <a:ext cx="1566864" cy="464424"/>
          </a:xfrm>
          <a:prstGeom prst="rect">
            <a:avLst/>
          </a:prstGeom>
        </p:spPr>
        <p:txBody>
          <a:bodyPr/>
          <a:lstStyle>
            <a:lvl1pPr algn="ctr">
              <a:defRPr sz="900">
                <a:solidFill>
                  <a:schemeClr val="accent1">
                    <a:alpha val="70000"/>
                  </a:schemeClr>
                </a:solidFill>
                <a:latin typeface="Montserrat Bold"/>
                <a:ea typeface="Montserrat Bold"/>
                <a:cs typeface="Montserrat Bold"/>
                <a:sym typeface="Montserrat Bold"/>
              </a:defRPr>
            </a:lvl1pPr>
          </a:lstStyle>
          <a:p>
            <a:pPr/>
            <a:r>
              <a:t>Text</a:t>
            </a:r>
          </a:p>
        </p:txBody>
      </p:sp>
      <p:sp>
        <p:nvSpPr>
          <p:cNvPr id="1577" name="Текст 7"/>
          <p:cNvSpPr/>
          <p:nvPr>
            <p:ph type="body" sz="quarter" idx="24" hasCustomPrompt="1"/>
          </p:nvPr>
        </p:nvSpPr>
        <p:spPr>
          <a:xfrm>
            <a:off x="2810642" y="5373080"/>
            <a:ext cx="1571626" cy="334710"/>
          </a:xfrm>
          <a:prstGeom prst="rect">
            <a:avLst/>
          </a:prstGeom>
        </p:spPr>
        <p:txBody>
          <a:bodyPr anchor="b"/>
          <a:lstStyle>
            <a:lvl1pPr algn="ctr">
              <a:defRPr sz="800">
                <a:solidFill>
                  <a:srgbClr val="262626">
                    <a:alpha val="70000"/>
                  </a:srgbClr>
                </a:solidFill>
                <a:latin typeface="Montserrat Bold"/>
                <a:ea typeface="Montserrat Bold"/>
                <a:cs typeface="Montserrat Bold"/>
                <a:sym typeface="Montserrat Bold"/>
              </a:defRPr>
            </a:lvl1pPr>
          </a:lstStyle>
          <a:p>
            <a:pPr/>
            <a:r>
              <a:t>Text</a:t>
            </a:r>
          </a:p>
        </p:txBody>
      </p:sp>
      <p:grpSp>
        <p:nvGrpSpPr>
          <p:cNvPr id="1582" name="Группа 137"/>
          <p:cNvGrpSpPr/>
          <p:nvPr/>
        </p:nvGrpSpPr>
        <p:grpSpPr>
          <a:xfrm>
            <a:off x="3294312" y="4014536"/>
            <a:ext cx="604275" cy="1112790"/>
            <a:chOff x="0" y="0"/>
            <a:chExt cx="604274" cy="1112789"/>
          </a:xfrm>
        </p:grpSpPr>
        <p:sp>
          <p:nvSpPr>
            <p:cNvPr id="1578" name="Полилиния 138"/>
            <p:cNvSpPr/>
            <p:nvPr/>
          </p:nvSpPr>
          <p:spPr>
            <a:xfrm flipH="1">
              <a:off x="150931" y="834539"/>
              <a:ext cx="302411" cy="278251"/>
            </a:xfrm>
            <a:custGeom>
              <a:avLst/>
              <a:gdLst/>
              <a:ahLst/>
              <a:cxnLst>
                <a:cxn ang="0">
                  <a:pos x="wd2" y="hd2"/>
                </a:cxn>
                <a:cxn ang="5400000">
                  <a:pos x="wd2" y="hd2"/>
                </a:cxn>
                <a:cxn ang="10800000">
                  <a:pos x="wd2" y="hd2"/>
                </a:cxn>
                <a:cxn ang="16200000">
                  <a:pos x="wd2" y="hd2"/>
                </a:cxn>
              </a:cxnLst>
              <a:rect l="0" t="0" r="r" b="b"/>
              <a:pathLst>
                <a:path w="21107" h="21600" fill="norm" stroke="1" extrusionOk="0">
                  <a:moveTo>
                    <a:pt x="9822" y="0"/>
                  </a:moveTo>
                  <a:lnTo>
                    <a:pt x="1543" y="0"/>
                  </a:lnTo>
                  <a:lnTo>
                    <a:pt x="26" y="16167"/>
                  </a:lnTo>
                  <a:cubicBezTo>
                    <a:pt x="-247" y="19056"/>
                    <a:pt x="1637" y="21600"/>
                    <a:pt x="4068" y="21600"/>
                  </a:cubicBezTo>
                  <a:cubicBezTo>
                    <a:pt x="6129" y="21600"/>
                    <a:pt x="7863" y="19745"/>
                    <a:pt x="8109" y="17283"/>
                  </a:cubicBezTo>
                  <a:close/>
                  <a:moveTo>
                    <a:pt x="19504" y="0"/>
                  </a:moveTo>
                  <a:lnTo>
                    <a:pt x="11226" y="0"/>
                  </a:lnTo>
                  <a:lnTo>
                    <a:pt x="12997" y="17283"/>
                  </a:lnTo>
                  <a:cubicBezTo>
                    <a:pt x="13243" y="19729"/>
                    <a:pt x="14977" y="21567"/>
                    <a:pt x="17025" y="21567"/>
                  </a:cubicBezTo>
                  <a:lnTo>
                    <a:pt x="17038" y="21567"/>
                  </a:lnTo>
                  <a:cubicBezTo>
                    <a:pt x="19469" y="21567"/>
                    <a:pt x="21353" y="19023"/>
                    <a:pt x="21080" y="1611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79" name="Freeform 6"/>
            <p:cNvSpPr/>
            <p:nvPr/>
          </p:nvSpPr>
          <p:spPr>
            <a:xfrm flipH="1">
              <a:off x="181020" y="0"/>
              <a:ext cx="242234" cy="262061"/>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80" name="Полилиния 140"/>
            <p:cNvSpPr/>
            <p:nvPr/>
          </p:nvSpPr>
          <p:spPr>
            <a:xfrm flipH="1">
              <a:off x="173466" y="556289"/>
              <a:ext cx="257343" cy="278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7" y="0"/>
                  </a:moveTo>
                  <a:lnTo>
                    <a:pt x="756" y="0"/>
                  </a:lnTo>
                  <a:lnTo>
                    <a:pt x="1591" y="7499"/>
                  </a:lnTo>
                  <a:lnTo>
                    <a:pt x="0" y="21600"/>
                  </a:lnTo>
                  <a:lnTo>
                    <a:pt x="9956" y="21600"/>
                  </a:lnTo>
                  <a:lnTo>
                    <a:pt x="10786" y="14639"/>
                  </a:lnTo>
                  <a:lnTo>
                    <a:pt x="11644" y="21600"/>
                  </a:lnTo>
                  <a:lnTo>
                    <a:pt x="21600" y="21600"/>
                  </a:lnTo>
                  <a:lnTo>
                    <a:pt x="19932" y="7417"/>
                  </a:ln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81" name="Полилиния 141"/>
            <p:cNvSpPr/>
            <p:nvPr/>
          </p:nvSpPr>
          <p:spPr>
            <a:xfrm flipH="1">
              <a:off x="0" y="308646"/>
              <a:ext cx="604275" cy="376801"/>
            </a:xfrm>
            <a:custGeom>
              <a:avLst/>
              <a:gdLst/>
              <a:ahLst/>
              <a:cxnLst>
                <a:cxn ang="0">
                  <a:pos x="wd2" y="hd2"/>
                </a:cxn>
                <a:cxn ang="5400000">
                  <a:pos x="wd2" y="hd2"/>
                </a:cxn>
                <a:cxn ang="10800000">
                  <a:pos x="wd2" y="hd2"/>
                </a:cxn>
                <a:cxn ang="16200000">
                  <a:pos x="wd2" y="hd2"/>
                </a:cxn>
              </a:cxnLst>
              <a:rect l="0" t="0" r="r" b="b"/>
              <a:pathLst>
                <a:path w="21188" h="21230" fill="norm" stroke="1" extrusionOk="0">
                  <a:moveTo>
                    <a:pt x="5774" y="0"/>
                  </a:moveTo>
                  <a:cubicBezTo>
                    <a:pt x="5328" y="0"/>
                    <a:pt x="4923" y="429"/>
                    <a:pt x="4731" y="1120"/>
                  </a:cubicBezTo>
                  <a:lnTo>
                    <a:pt x="163" y="17287"/>
                  </a:lnTo>
                  <a:cubicBezTo>
                    <a:pt x="-228" y="18657"/>
                    <a:pt x="108" y="20325"/>
                    <a:pt x="904" y="20969"/>
                  </a:cubicBezTo>
                  <a:cubicBezTo>
                    <a:pt x="1679" y="21600"/>
                    <a:pt x="2591" y="21052"/>
                    <a:pt x="2982" y="19730"/>
                  </a:cubicBezTo>
                  <a:lnTo>
                    <a:pt x="6151" y="8912"/>
                  </a:lnTo>
                  <a:lnTo>
                    <a:pt x="6474" y="13953"/>
                  </a:lnTo>
                  <a:lnTo>
                    <a:pt x="14809" y="13953"/>
                  </a:lnTo>
                  <a:lnTo>
                    <a:pt x="15116" y="8840"/>
                  </a:lnTo>
                  <a:lnTo>
                    <a:pt x="18182" y="19146"/>
                  </a:lnTo>
                  <a:cubicBezTo>
                    <a:pt x="18628" y="20635"/>
                    <a:pt x="19733" y="21100"/>
                    <a:pt x="20521" y="20123"/>
                  </a:cubicBezTo>
                  <a:cubicBezTo>
                    <a:pt x="21159" y="19324"/>
                    <a:pt x="21372" y="17835"/>
                    <a:pt x="21015" y="16620"/>
                  </a:cubicBezTo>
                  <a:lnTo>
                    <a:pt x="16481" y="1120"/>
                  </a:lnTo>
                  <a:cubicBezTo>
                    <a:pt x="16282" y="441"/>
                    <a:pt x="15885" y="12"/>
                    <a:pt x="15446" y="12"/>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583" name="Текст 7"/>
          <p:cNvSpPr/>
          <p:nvPr>
            <p:ph type="body" sz="quarter" idx="25" hasCustomPrompt="1"/>
          </p:nvPr>
        </p:nvSpPr>
        <p:spPr>
          <a:xfrm>
            <a:off x="2810642" y="5707777"/>
            <a:ext cx="1571626" cy="464423"/>
          </a:xfrm>
          <a:prstGeom prst="rect">
            <a:avLst/>
          </a:prstGeom>
        </p:spPr>
        <p:txBody>
          <a:bodyPr/>
          <a:lstStyle>
            <a:lvl1pPr algn="ctr">
              <a:defRPr sz="800">
                <a:solidFill>
                  <a:schemeClr val="accent1">
                    <a:alpha val="70000"/>
                  </a:schemeClr>
                </a:solidFill>
                <a:latin typeface="Montserrat Bold"/>
                <a:ea typeface="Montserrat Bold"/>
                <a:cs typeface="Montserrat Bold"/>
                <a:sym typeface="Montserrat Bold"/>
              </a:defRPr>
            </a:lvl1pPr>
          </a:lstStyle>
          <a:p>
            <a:pPr/>
            <a:r>
              <a:t>Text</a:t>
            </a:r>
          </a:p>
        </p:txBody>
      </p:sp>
      <p:sp>
        <p:nvSpPr>
          <p:cNvPr id="1584" name="Текст 7"/>
          <p:cNvSpPr/>
          <p:nvPr>
            <p:ph type="body" sz="quarter" idx="26" hasCustomPrompt="1"/>
          </p:nvPr>
        </p:nvSpPr>
        <p:spPr>
          <a:xfrm>
            <a:off x="4733442" y="5373080"/>
            <a:ext cx="1571626" cy="334710"/>
          </a:xfrm>
          <a:prstGeom prst="rect">
            <a:avLst/>
          </a:prstGeom>
        </p:spPr>
        <p:txBody>
          <a:bodyPr anchor="b"/>
          <a:lstStyle>
            <a:lvl1pPr algn="ctr">
              <a:defRPr sz="900">
                <a:solidFill>
                  <a:srgbClr val="262626">
                    <a:alpha val="70000"/>
                  </a:srgbClr>
                </a:solidFill>
                <a:latin typeface="Montserrat Bold"/>
                <a:ea typeface="Montserrat Bold"/>
                <a:cs typeface="Montserrat Bold"/>
                <a:sym typeface="Montserrat Bold"/>
              </a:defRPr>
            </a:lvl1pPr>
          </a:lstStyle>
          <a:p>
            <a:pPr/>
            <a:r>
              <a:t>Text</a:t>
            </a:r>
          </a:p>
        </p:txBody>
      </p:sp>
      <p:grpSp>
        <p:nvGrpSpPr>
          <p:cNvPr id="1589" name="Группа 144"/>
          <p:cNvGrpSpPr/>
          <p:nvPr/>
        </p:nvGrpSpPr>
        <p:grpSpPr>
          <a:xfrm>
            <a:off x="5105459" y="3557750"/>
            <a:ext cx="827594" cy="1524040"/>
            <a:chOff x="0" y="0"/>
            <a:chExt cx="827593" cy="1524039"/>
          </a:xfrm>
        </p:grpSpPr>
        <p:sp>
          <p:nvSpPr>
            <p:cNvPr id="1585" name="Полилиния 145"/>
            <p:cNvSpPr/>
            <p:nvPr/>
          </p:nvSpPr>
          <p:spPr>
            <a:xfrm flipH="1">
              <a:off x="206710" y="1142957"/>
              <a:ext cx="414171" cy="381083"/>
            </a:xfrm>
            <a:custGeom>
              <a:avLst/>
              <a:gdLst/>
              <a:ahLst/>
              <a:cxnLst>
                <a:cxn ang="0">
                  <a:pos x="wd2" y="hd2"/>
                </a:cxn>
                <a:cxn ang="5400000">
                  <a:pos x="wd2" y="hd2"/>
                </a:cxn>
                <a:cxn ang="10800000">
                  <a:pos x="wd2" y="hd2"/>
                </a:cxn>
                <a:cxn ang="16200000">
                  <a:pos x="wd2" y="hd2"/>
                </a:cxn>
              </a:cxnLst>
              <a:rect l="0" t="0" r="r" b="b"/>
              <a:pathLst>
                <a:path w="21107" h="21600" fill="norm" stroke="1" extrusionOk="0">
                  <a:moveTo>
                    <a:pt x="9822" y="0"/>
                  </a:moveTo>
                  <a:lnTo>
                    <a:pt x="1543" y="0"/>
                  </a:lnTo>
                  <a:lnTo>
                    <a:pt x="26" y="16167"/>
                  </a:lnTo>
                  <a:cubicBezTo>
                    <a:pt x="-247" y="19056"/>
                    <a:pt x="1637" y="21600"/>
                    <a:pt x="4068" y="21600"/>
                  </a:cubicBezTo>
                  <a:cubicBezTo>
                    <a:pt x="6129" y="21600"/>
                    <a:pt x="7863" y="19745"/>
                    <a:pt x="8109" y="17283"/>
                  </a:cubicBezTo>
                  <a:close/>
                  <a:moveTo>
                    <a:pt x="19504" y="0"/>
                  </a:moveTo>
                  <a:lnTo>
                    <a:pt x="11226" y="0"/>
                  </a:lnTo>
                  <a:lnTo>
                    <a:pt x="12997" y="17283"/>
                  </a:lnTo>
                  <a:cubicBezTo>
                    <a:pt x="13243" y="19729"/>
                    <a:pt x="14977" y="21567"/>
                    <a:pt x="17025" y="21567"/>
                  </a:cubicBezTo>
                  <a:lnTo>
                    <a:pt x="17038" y="21567"/>
                  </a:lnTo>
                  <a:cubicBezTo>
                    <a:pt x="19469" y="21567"/>
                    <a:pt x="21353" y="19023"/>
                    <a:pt x="21080" y="1611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86" name="Freeform 6"/>
            <p:cNvSpPr/>
            <p:nvPr/>
          </p:nvSpPr>
          <p:spPr>
            <a:xfrm flipH="1">
              <a:off x="247918" y="0"/>
              <a:ext cx="331756" cy="358911"/>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87" name="Полилиния 147"/>
            <p:cNvSpPr/>
            <p:nvPr/>
          </p:nvSpPr>
          <p:spPr>
            <a:xfrm flipH="1">
              <a:off x="237574" y="761875"/>
              <a:ext cx="352447" cy="3810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7" y="0"/>
                  </a:moveTo>
                  <a:lnTo>
                    <a:pt x="756" y="0"/>
                  </a:lnTo>
                  <a:lnTo>
                    <a:pt x="1591" y="7499"/>
                  </a:lnTo>
                  <a:lnTo>
                    <a:pt x="0" y="21600"/>
                  </a:lnTo>
                  <a:lnTo>
                    <a:pt x="9956" y="21600"/>
                  </a:lnTo>
                  <a:lnTo>
                    <a:pt x="10786" y="14639"/>
                  </a:lnTo>
                  <a:lnTo>
                    <a:pt x="11644" y="21600"/>
                  </a:lnTo>
                  <a:lnTo>
                    <a:pt x="21600" y="21600"/>
                  </a:lnTo>
                  <a:lnTo>
                    <a:pt x="19932" y="7417"/>
                  </a:ln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88" name="Полилиния 148"/>
            <p:cNvSpPr/>
            <p:nvPr/>
          </p:nvSpPr>
          <p:spPr>
            <a:xfrm flipH="1">
              <a:off x="0" y="422712"/>
              <a:ext cx="827594" cy="516053"/>
            </a:xfrm>
            <a:custGeom>
              <a:avLst/>
              <a:gdLst/>
              <a:ahLst/>
              <a:cxnLst>
                <a:cxn ang="0">
                  <a:pos x="wd2" y="hd2"/>
                </a:cxn>
                <a:cxn ang="5400000">
                  <a:pos x="wd2" y="hd2"/>
                </a:cxn>
                <a:cxn ang="10800000">
                  <a:pos x="wd2" y="hd2"/>
                </a:cxn>
                <a:cxn ang="16200000">
                  <a:pos x="wd2" y="hd2"/>
                </a:cxn>
              </a:cxnLst>
              <a:rect l="0" t="0" r="r" b="b"/>
              <a:pathLst>
                <a:path w="21188" h="21230" fill="norm" stroke="1" extrusionOk="0">
                  <a:moveTo>
                    <a:pt x="5774" y="0"/>
                  </a:moveTo>
                  <a:cubicBezTo>
                    <a:pt x="5328" y="0"/>
                    <a:pt x="4923" y="429"/>
                    <a:pt x="4731" y="1120"/>
                  </a:cubicBezTo>
                  <a:lnTo>
                    <a:pt x="163" y="17287"/>
                  </a:lnTo>
                  <a:cubicBezTo>
                    <a:pt x="-228" y="18657"/>
                    <a:pt x="108" y="20325"/>
                    <a:pt x="904" y="20969"/>
                  </a:cubicBezTo>
                  <a:cubicBezTo>
                    <a:pt x="1679" y="21600"/>
                    <a:pt x="2591" y="21052"/>
                    <a:pt x="2982" y="19730"/>
                  </a:cubicBezTo>
                  <a:lnTo>
                    <a:pt x="6151" y="8912"/>
                  </a:lnTo>
                  <a:lnTo>
                    <a:pt x="6474" y="13953"/>
                  </a:lnTo>
                  <a:lnTo>
                    <a:pt x="14809" y="13953"/>
                  </a:lnTo>
                  <a:lnTo>
                    <a:pt x="15116" y="8840"/>
                  </a:lnTo>
                  <a:lnTo>
                    <a:pt x="18182" y="19146"/>
                  </a:lnTo>
                  <a:cubicBezTo>
                    <a:pt x="18628" y="20635"/>
                    <a:pt x="19733" y="21100"/>
                    <a:pt x="20521" y="20123"/>
                  </a:cubicBezTo>
                  <a:cubicBezTo>
                    <a:pt x="21159" y="19324"/>
                    <a:pt x="21372" y="17835"/>
                    <a:pt x="21015" y="16620"/>
                  </a:cubicBezTo>
                  <a:lnTo>
                    <a:pt x="16481" y="1120"/>
                  </a:lnTo>
                  <a:cubicBezTo>
                    <a:pt x="16282" y="441"/>
                    <a:pt x="15885" y="12"/>
                    <a:pt x="15446" y="12"/>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590" name="Текст 7"/>
          <p:cNvSpPr/>
          <p:nvPr>
            <p:ph type="body" sz="quarter" idx="27" hasCustomPrompt="1"/>
          </p:nvPr>
        </p:nvSpPr>
        <p:spPr>
          <a:xfrm>
            <a:off x="4733442" y="5707777"/>
            <a:ext cx="1571626" cy="464423"/>
          </a:xfrm>
          <a:prstGeom prst="rect">
            <a:avLst/>
          </a:prstGeom>
        </p:spPr>
        <p:txBody>
          <a:bodyPr/>
          <a:lstStyle>
            <a:lvl1pPr algn="ctr">
              <a:defRPr sz="900">
                <a:solidFill>
                  <a:schemeClr val="accent1">
                    <a:alpha val="70000"/>
                  </a:schemeClr>
                </a:solidFill>
                <a:latin typeface="Montserrat Bold"/>
                <a:ea typeface="Montserrat Bold"/>
                <a:cs typeface="Montserrat Bold"/>
                <a:sym typeface="Montserrat Bold"/>
              </a:defRPr>
            </a:lvl1pPr>
          </a:lstStyle>
          <a:p>
            <a:pPr/>
            <a:r>
              <a:t>Text</a:t>
            </a:r>
          </a:p>
        </p:txBody>
      </p:sp>
      <p:sp>
        <p:nvSpPr>
          <p:cNvPr id="1591" name="Текст 7"/>
          <p:cNvSpPr/>
          <p:nvPr>
            <p:ph type="body" sz="quarter" idx="28" hasCustomPrompt="1"/>
          </p:nvPr>
        </p:nvSpPr>
        <p:spPr>
          <a:xfrm>
            <a:off x="6686554" y="5373080"/>
            <a:ext cx="1571626" cy="334710"/>
          </a:xfrm>
          <a:prstGeom prst="rect">
            <a:avLst/>
          </a:prstGeom>
        </p:spPr>
        <p:txBody>
          <a:bodyPr anchor="b"/>
          <a:lstStyle>
            <a:lvl1pPr algn="ctr">
              <a:defRPr sz="900">
                <a:solidFill>
                  <a:srgbClr val="262626">
                    <a:alpha val="70000"/>
                  </a:srgbClr>
                </a:solidFill>
                <a:latin typeface="Montserrat Bold"/>
                <a:ea typeface="Montserrat Bold"/>
                <a:cs typeface="Montserrat Bold"/>
                <a:sym typeface="Montserrat Bold"/>
              </a:defRPr>
            </a:lvl1pPr>
          </a:lstStyle>
          <a:p>
            <a:pPr/>
            <a:r>
              <a:t>Text</a:t>
            </a:r>
          </a:p>
        </p:txBody>
      </p:sp>
      <p:grpSp>
        <p:nvGrpSpPr>
          <p:cNvPr id="1596" name="Группа 151"/>
          <p:cNvGrpSpPr/>
          <p:nvPr/>
        </p:nvGrpSpPr>
        <p:grpSpPr>
          <a:xfrm>
            <a:off x="6960936" y="3172179"/>
            <a:ext cx="1016085" cy="1871152"/>
            <a:chOff x="0" y="0"/>
            <a:chExt cx="1016084" cy="1871151"/>
          </a:xfrm>
        </p:grpSpPr>
        <p:sp>
          <p:nvSpPr>
            <p:cNvPr id="1592" name="Полилиния 152"/>
            <p:cNvSpPr/>
            <p:nvPr/>
          </p:nvSpPr>
          <p:spPr>
            <a:xfrm flipH="1">
              <a:off x="253790" y="1403274"/>
              <a:ext cx="508502" cy="467878"/>
            </a:xfrm>
            <a:custGeom>
              <a:avLst/>
              <a:gdLst/>
              <a:ahLst/>
              <a:cxnLst>
                <a:cxn ang="0">
                  <a:pos x="wd2" y="hd2"/>
                </a:cxn>
                <a:cxn ang="5400000">
                  <a:pos x="wd2" y="hd2"/>
                </a:cxn>
                <a:cxn ang="10800000">
                  <a:pos x="wd2" y="hd2"/>
                </a:cxn>
                <a:cxn ang="16200000">
                  <a:pos x="wd2" y="hd2"/>
                </a:cxn>
              </a:cxnLst>
              <a:rect l="0" t="0" r="r" b="b"/>
              <a:pathLst>
                <a:path w="21107" h="21600" fill="norm" stroke="1" extrusionOk="0">
                  <a:moveTo>
                    <a:pt x="9822" y="0"/>
                  </a:moveTo>
                  <a:lnTo>
                    <a:pt x="1543" y="0"/>
                  </a:lnTo>
                  <a:lnTo>
                    <a:pt x="26" y="16167"/>
                  </a:lnTo>
                  <a:cubicBezTo>
                    <a:pt x="-247" y="19056"/>
                    <a:pt x="1637" y="21600"/>
                    <a:pt x="4068" y="21600"/>
                  </a:cubicBezTo>
                  <a:cubicBezTo>
                    <a:pt x="6129" y="21600"/>
                    <a:pt x="7863" y="19745"/>
                    <a:pt x="8109" y="17283"/>
                  </a:cubicBezTo>
                  <a:close/>
                  <a:moveTo>
                    <a:pt x="19504" y="0"/>
                  </a:moveTo>
                  <a:lnTo>
                    <a:pt x="11226" y="0"/>
                  </a:lnTo>
                  <a:lnTo>
                    <a:pt x="12997" y="17283"/>
                  </a:lnTo>
                  <a:cubicBezTo>
                    <a:pt x="13243" y="19729"/>
                    <a:pt x="14977" y="21567"/>
                    <a:pt x="17025" y="21567"/>
                  </a:cubicBezTo>
                  <a:lnTo>
                    <a:pt x="17038" y="21567"/>
                  </a:lnTo>
                  <a:cubicBezTo>
                    <a:pt x="19469" y="21567"/>
                    <a:pt x="21353" y="19023"/>
                    <a:pt x="21080" y="1611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93" name="Freeform 6"/>
            <p:cNvSpPr/>
            <p:nvPr/>
          </p:nvSpPr>
          <p:spPr>
            <a:xfrm flipH="1">
              <a:off x="304384" y="0"/>
              <a:ext cx="407316" cy="440655"/>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594" name="Полилиния 154"/>
            <p:cNvSpPr/>
            <p:nvPr/>
          </p:nvSpPr>
          <p:spPr>
            <a:xfrm flipH="1">
              <a:off x="291683" y="935398"/>
              <a:ext cx="432720" cy="4678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7" y="0"/>
                  </a:moveTo>
                  <a:lnTo>
                    <a:pt x="756" y="0"/>
                  </a:lnTo>
                  <a:lnTo>
                    <a:pt x="1591" y="7499"/>
                  </a:lnTo>
                  <a:lnTo>
                    <a:pt x="0" y="21600"/>
                  </a:lnTo>
                  <a:lnTo>
                    <a:pt x="9956" y="21600"/>
                  </a:lnTo>
                  <a:lnTo>
                    <a:pt x="10786" y="14639"/>
                  </a:lnTo>
                  <a:lnTo>
                    <a:pt x="11644" y="21600"/>
                  </a:lnTo>
                  <a:lnTo>
                    <a:pt x="21600" y="21600"/>
                  </a:lnTo>
                  <a:lnTo>
                    <a:pt x="19932" y="7417"/>
                  </a:ln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595" name="Полилиния 155"/>
            <p:cNvSpPr/>
            <p:nvPr/>
          </p:nvSpPr>
          <p:spPr>
            <a:xfrm flipH="1">
              <a:off x="-1" y="518988"/>
              <a:ext cx="1016086" cy="633588"/>
            </a:xfrm>
            <a:custGeom>
              <a:avLst/>
              <a:gdLst/>
              <a:ahLst/>
              <a:cxnLst>
                <a:cxn ang="0">
                  <a:pos x="wd2" y="hd2"/>
                </a:cxn>
                <a:cxn ang="5400000">
                  <a:pos x="wd2" y="hd2"/>
                </a:cxn>
                <a:cxn ang="10800000">
                  <a:pos x="wd2" y="hd2"/>
                </a:cxn>
                <a:cxn ang="16200000">
                  <a:pos x="wd2" y="hd2"/>
                </a:cxn>
              </a:cxnLst>
              <a:rect l="0" t="0" r="r" b="b"/>
              <a:pathLst>
                <a:path w="21188" h="21230" fill="norm" stroke="1" extrusionOk="0">
                  <a:moveTo>
                    <a:pt x="5774" y="0"/>
                  </a:moveTo>
                  <a:cubicBezTo>
                    <a:pt x="5328" y="0"/>
                    <a:pt x="4923" y="429"/>
                    <a:pt x="4731" y="1120"/>
                  </a:cubicBezTo>
                  <a:lnTo>
                    <a:pt x="163" y="17287"/>
                  </a:lnTo>
                  <a:cubicBezTo>
                    <a:pt x="-228" y="18657"/>
                    <a:pt x="108" y="20325"/>
                    <a:pt x="904" y="20969"/>
                  </a:cubicBezTo>
                  <a:cubicBezTo>
                    <a:pt x="1679" y="21600"/>
                    <a:pt x="2591" y="21052"/>
                    <a:pt x="2982" y="19730"/>
                  </a:cubicBezTo>
                  <a:lnTo>
                    <a:pt x="6151" y="8912"/>
                  </a:lnTo>
                  <a:lnTo>
                    <a:pt x="6474" y="13953"/>
                  </a:lnTo>
                  <a:lnTo>
                    <a:pt x="14809" y="13953"/>
                  </a:lnTo>
                  <a:lnTo>
                    <a:pt x="15116" y="8840"/>
                  </a:lnTo>
                  <a:lnTo>
                    <a:pt x="18182" y="19146"/>
                  </a:lnTo>
                  <a:cubicBezTo>
                    <a:pt x="18628" y="20635"/>
                    <a:pt x="19733" y="21100"/>
                    <a:pt x="20521" y="20123"/>
                  </a:cubicBezTo>
                  <a:cubicBezTo>
                    <a:pt x="21159" y="19324"/>
                    <a:pt x="21372" y="17835"/>
                    <a:pt x="21015" y="16620"/>
                  </a:cubicBezTo>
                  <a:lnTo>
                    <a:pt x="16481" y="1120"/>
                  </a:lnTo>
                  <a:cubicBezTo>
                    <a:pt x="16282" y="441"/>
                    <a:pt x="15885" y="12"/>
                    <a:pt x="15446" y="12"/>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597" name="Текст 7"/>
          <p:cNvSpPr/>
          <p:nvPr>
            <p:ph type="body" sz="quarter" idx="29" hasCustomPrompt="1"/>
          </p:nvPr>
        </p:nvSpPr>
        <p:spPr>
          <a:xfrm>
            <a:off x="6686554" y="5707777"/>
            <a:ext cx="1571626" cy="464423"/>
          </a:xfrm>
          <a:prstGeom prst="rect">
            <a:avLst/>
          </a:prstGeom>
        </p:spPr>
        <p:txBody>
          <a:bodyPr/>
          <a:lstStyle>
            <a:lvl1pPr algn="ctr">
              <a:defRPr sz="900">
                <a:solidFill>
                  <a:schemeClr val="accent1">
                    <a:alpha val="70000"/>
                  </a:schemeClr>
                </a:solidFill>
                <a:latin typeface="Montserrat Bold"/>
                <a:ea typeface="Montserrat Bold"/>
                <a:cs typeface="Montserrat Bold"/>
                <a:sym typeface="Montserrat Bold"/>
              </a:defRPr>
            </a:lvl1pPr>
          </a:lstStyle>
          <a:p>
            <a:pPr/>
            <a:r>
              <a:t>Text</a:t>
            </a:r>
          </a:p>
        </p:txBody>
      </p:sp>
      <p:sp>
        <p:nvSpPr>
          <p:cNvPr id="1598" name="Текст 7"/>
          <p:cNvSpPr/>
          <p:nvPr>
            <p:ph type="body" sz="quarter" idx="30" hasCustomPrompt="1"/>
          </p:nvPr>
        </p:nvSpPr>
        <p:spPr>
          <a:xfrm>
            <a:off x="4733437" y="2518917"/>
            <a:ext cx="1571626" cy="457199"/>
          </a:xfrm>
          <a:prstGeom prst="rect">
            <a:avLst/>
          </a:prstGeom>
        </p:spPr>
        <p:txBody>
          <a:bodyPr anchor="ctr"/>
          <a:lstStyle>
            <a:lvl1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1pPr>
          </a:lstStyle>
          <a:p>
            <a:pPr/>
            <a:r>
              <a:t>2016</a:t>
            </a:r>
          </a:p>
        </p:txBody>
      </p:sp>
      <p:sp>
        <p:nvSpPr>
          <p:cNvPr id="1599" name="Текст 7"/>
          <p:cNvSpPr/>
          <p:nvPr>
            <p:ph type="body" sz="quarter" idx="31" hasCustomPrompt="1"/>
          </p:nvPr>
        </p:nvSpPr>
        <p:spPr>
          <a:xfrm>
            <a:off x="2810638" y="2976783"/>
            <a:ext cx="1571626" cy="457199"/>
          </a:xfrm>
          <a:prstGeom prst="rect">
            <a:avLst/>
          </a:prstGeom>
        </p:spPr>
        <p:txBody>
          <a:bodyPr anchor="ctr"/>
          <a:lstStyle>
            <a:lvl1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1pPr>
          </a:lstStyle>
          <a:p>
            <a:pPr/>
            <a:r>
              <a:t>2016</a:t>
            </a:r>
          </a:p>
        </p:txBody>
      </p:sp>
      <p:sp>
        <p:nvSpPr>
          <p:cNvPr id="1600" name="Текст 7"/>
          <p:cNvSpPr/>
          <p:nvPr>
            <p:ph type="body" sz="quarter" idx="32" hasCustomPrompt="1"/>
          </p:nvPr>
        </p:nvSpPr>
        <p:spPr>
          <a:xfrm>
            <a:off x="885830" y="3421781"/>
            <a:ext cx="1571626" cy="457199"/>
          </a:xfrm>
          <a:prstGeom prst="rect">
            <a:avLst/>
          </a:prstGeom>
        </p:spPr>
        <p:txBody>
          <a:bodyPr anchor="ctr"/>
          <a:lstStyle>
            <a:lvl1pPr algn="ctr">
              <a:lnSpc>
                <a:spcPct val="145000"/>
              </a:lnSpc>
              <a:spcBef>
                <a:spcPts val="0"/>
              </a:spcBef>
              <a:defRPr sz="900">
                <a:solidFill>
                  <a:srgbClr val="262626">
                    <a:alpha val="50000"/>
                  </a:srgbClr>
                </a:solidFill>
                <a:latin typeface="Montserrat Bold"/>
                <a:ea typeface="Montserrat Bold"/>
                <a:cs typeface="Montserrat Bold"/>
                <a:sym typeface="Montserrat Bold"/>
              </a:defRPr>
            </a:lvl1pPr>
          </a:lstStyle>
          <a:p>
            <a:pPr/>
            <a:r>
              <a:t>2016</a:t>
            </a:r>
          </a:p>
        </p:txBody>
      </p:sp>
      <p:sp>
        <p:nvSpPr>
          <p:cNvPr id="16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89">
    <p:spTree>
      <p:nvGrpSpPr>
        <p:cNvPr id="1" name=""/>
        <p:cNvGrpSpPr/>
        <p:nvPr/>
      </p:nvGrpSpPr>
      <p:grpSpPr>
        <a:xfrm>
          <a:off x="0" y="0"/>
          <a:ext cx="0" cy="0"/>
          <a:chOff x="0" y="0"/>
          <a:chExt cx="0" cy="0"/>
        </a:xfrm>
      </p:grpSpPr>
      <p:sp>
        <p:nvSpPr>
          <p:cNvPr id="160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60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graphicFrame>
        <p:nvGraphicFramePr>
          <p:cNvPr id="1610" name="Chart 4"/>
          <p:cNvGraphicFramePr/>
          <p:nvPr/>
        </p:nvGraphicFramePr>
        <p:xfrm>
          <a:off x="530922" y="2617784"/>
          <a:ext cx="2539644" cy="2539645"/>
        </p:xfrm>
        <a:graphic xmlns:a="http://schemas.openxmlformats.org/drawingml/2006/main">
          <a:graphicData uri="http://schemas.openxmlformats.org/drawingml/2006/chart">
            <c:chart xmlns:c="http://schemas.openxmlformats.org/drawingml/2006/chart" r:id="rId3"/>
          </a:graphicData>
        </a:graphic>
      </p:graphicFrame>
      <p:graphicFrame>
        <p:nvGraphicFramePr>
          <p:cNvPr id="1611" name="Chart 4"/>
          <p:cNvGraphicFramePr/>
          <p:nvPr/>
        </p:nvGraphicFramePr>
        <p:xfrm>
          <a:off x="779200" y="2866057"/>
          <a:ext cx="2043073" cy="2043072"/>
        </p:xfrm>
        <a:graphic xmlns:a="http://schemas.openxmlformats.org/drawingml/2006/main">
          <a:graphicData uri="http://schemas.openxmlformats.org/drawingml/2006/chart">
            <c:chart xmlns:c="http://schemas.openxmlformats.org/drawingml/2006/chart" r:id="rId4"/>
          </a:graphicData>
        </a:graphic>
      </p:graphicFrame>
      <p:sp>
        <p:nvSpPr>
          <p:cNvPr id="1612" name="Title here"/>
          <p:cNvSpPr txBox="1"/>
          <p:nvPr>
            <p:ph type="title" hasCustomPrompt="1"/>
          </p:nvPr>
        </p:nvSpPr>
        <p:spPr>
          <a:xfrm>
            <a:off x="885831" y="914400"/>
            <a:ext cx="3667886" cy="914400"/>
          </a:xfrm>
          <a:prstGeom prst="rect">
            <a:avLst/>
          </a:prstGeom>
        </p:spPr>
        <p:txBody>
          <a:bodyPr anchor="t"/>
          <a:lstStyle>
            <a:lvl1pPr algn="l">
              <a:lnSpc>
                <a:spcPct val="80000"/>
              </a:lnSpc>
              <a:defRPr sz="2100"/>
            </a:lvl1pPr>
          </a:lstStyle>
          <a:p>
            <a:pPr/>
            <a:r>
              <a:t>Title here</a:t>
            </a:r>
          </a:p>
        </p:txBody>
      </p:sp>
      <p:sp>
        <p:nvSpPr>
          <p:cNvPr id="1613" name="Body Level One…"/>
          <p:cNvSpPr txBox="1"/>
          <p:nvPr>
            <p:ph type="body" sz="quarter" idx="1" hasCustomPrompt="1"/>
          </p:nvPr>
        </p:nvSpPr>
        <p:spPr>
          <a:xfrm>
            <a:off x="1477422" y="3625655"/>
            <a:ext cx="646628" cy="523875"/>
          </a:xfrm>
          <a:prstGeom prst="rect">
            <a:avLst/>
          </a:prstGeom>
        </p:spPr>
        <p:txBody>
          <a:bodyPr anchor="ctr"/>
          <a:lstStyle>
            <a:lvl1pPr algn="ctr">
              <a:lnSpc>
                <a:spcPct val="145000"/>
              </a:lnSpc>
              <a:spcBef>
                <a:spcPts val="0"/>
              </a:spcBef>
              <a:defRPr sz="1300">
                <a:latin typeface="Montserrat Bold"/>
                <a:ea typeface="Montserrat Bold"/>
                <a:cs typeface="Montserrat Bold"/>
                <a:sym typeface="Montserrat Bold"/>
              </a:defRPr>
            </a:lvl1pPr>
            <a:lvl2pPr algn="ctr">
              <a:lnSpc>
                <a:spcPct val="145000"/>
              </a:lnSpc>
              <a:spcBef>
                <a:spcPts val="0"/>
              </a:spcBef>
              <a:defRPr sz="1300">
                <a:latin typeface="Montserrat Bold"/>
                <a:ea typeface="Montserrat Bold"/>
                <a:cs typeface="Montserrat Bold"/>
                <a:sym typeface="Montserrat Bold"/>
              </a:defRPr>
            </a:lvl2pPr>
            <a:lvl3pPr algn="ctr">
              <a:lnSpc>
                <a:spcPct val="145000"/>
              </a:lnSpc>
              <a:spcBef>
                <a:spcPts val="0"/>
              </a:spcBef>
              <a:defRPr sz="1300">
                <a:latin typeface="Montserrat Bold"/>
                <a:ea typeface="Montserrat Bold"/>
                <a:cs typeface="Montserrat Bold"/>
                <a:sym typeface="Montserrat Bold"/>
              </a:defRPr>
            </a:lvl3pPr>
            <a:lvl4pPr algn="ctr">
              <a:lnSpc>
                <a:spcPct val="145000"/>
              </a:lnSpc>
              <a:spcBef>
                <a:spcPts val="0"/>
              </a:spcBef>
              <a:defRPr sz="1300">
                <a:latin typeface="Montserrat Bold"/>
                <a:ea typeface="Montserrat Bold"/>
                <a:cs typeface="Montserrat Bold"/>
                <a:sym typeface="Montserrat Bold"/>
              </a:defRPr>
            </a:lvl4pPr>
            <a:lvl5pPr algn="ctr">
              <a:lnSpc>
                <a:spcPct val="145000"/>
              </a:lnSpc>
              <a:spcBef>
                <a:spcPts val="0"/>
              </a:spcBef>
              <a:defRPr sz="1300">
                <a:latin typeface="Montserrat Bold"/>
                <a:ea typeface="Montserrat Bold"/>
                <a:cs typeface="Montserrat Bold"/>
                <a:sym typeface="Montserrat Bold"/>
              </a:defRPr>
            </a:lvl5pPr>
          </a:lstStyle>
          <a:p>
            <a:pPr/>
            <a:r>
              <a:t>2016</a:t>
            </a:r>
          </a:p>
          <a:p>
            <a:pPr lvl="1"/>
            <a:r>
              <a:t/>
            </a:r>
          </a:p>
          <a:p>
            <a:pPr lvl="2"/>
            <a:r>
              <a:t/>
            </a:r>
          </a:p>
          <a:p>
            <a:pPr lvl="3"/>
            <a:r>
              <a:t/>
            </a:r>
          </a:p>
          <a:p>
            <a:pPr lvl="4"/>
            <a:r>
              <a:t/>
            </a:r>
          </a:p>
        </p:txBody>
      </p:sp>
      <p:grpSp>
        <p:nvGrpSpPr>
          <p:cNvPr id="1616" name="Группа 42"/>
          <p:cNvGrpSpPr/>
          <p:nvPr/>
        </p:nvGrpSpPr>
        <p:grpSpPr>
          <a:xfrm>
            <a:off x="8083404" y="2829065"/>
            <a:ext cx="406435" cy="742810"/>
            <a:chOff x="0" y="0"/>
            <a:chExt cx="406434" cy="742809"/>
          </a:xfrm>
        </p:grpSpPr>
        <p:sp>
          <p:nvSpPr>
            <p:cNvPr id="1614"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15"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sp>
        <p:nvSpPr>
          <p:cNvPr id="1617" name="Текст 7"/>
          <p:cNvSpPr/>
          <p:nvPr>
            <p:ph type="body" sz="quarter" idx="21" hasCustomPrompt="1"/>
          </p:nvPr>
        </p:nvSpPr>
        <p:spPr>
          <a:xfrm>
            <a:off x="5086351" y="1371600"/>
            <a:ext cx="3171826" cy="914400"/>
          </a:xfrm>
          <a:prstGeom prst="rect">
            <a:avLst/>
          </a:prstGeom>
        </p:spPr>
        <p:txBody>
          <a:bodyPr/>
          <a:lstStyle>
            <a:lvl1pPr>
              <a:defRPr sz="700">
                <a:solidFill>
                  <a:srgbClr val="262626">
                    <a:alpha val="70000"/>
                  </a:srgbClr>
                </a:solidFill>
              </a:defRPr>
            </a:lvl1pPr>
          </a:lstStyle>
          <a:p>
            <a:pPr/>
            <a:r>
              <a:t>Text</a:t>
            </a:r>
          </a:p>
        </p:txBody>
      </p:sp>
      <p:grpSp>
        <p:nvGrpSpPr>
          <p:cNvPr id="1620" name="Группа 133"/>
          <p:cNvGrpSpPr/>
          <p:nvPr/>
        </p:nvGrpSpPr>
        <p:grpSpPr>
          <a:xfrm>
            <a:off x="7572915" y="2829065"/>
            <a:ext cx="406435" cy="742810"/>
            <a:chOff x="0" y="0"/>
            <a:chExt cx="406434" cy="742809"/>
          </a:xfrm>
        </p:grpSpPr>
        <p:sp>
          <p:nvSpPr>
            <p:cNvPr id="1618"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19"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23" name="Группа 136"/>
          <p:cNvGrpSpPr/>
          <p:nvPr/>
        </p:nvGrpSpPr>
        <p:grpSpPr>
          <a:xfrm>
            <a:off x="7037460" y="2829065"/>
            <a:ext cx="406435" cy="742810"/>
            <a:chOff x="0" y="0"/>
            <a:chExt cx="406434" cy="742809"/>
          </a:xfrm>
        </p:grpSpPr>
        <p:sp>
          <p:nvSpPr>
            <p:cNvPr id="1621"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22"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26" name="Группа 139"/>
          <p:cNvGrpSpPr/>
          <p:nvPr/>
        </p:nvGrpSpPr>
        <p:grpSpPr>
          <a:xfrm>
            <a:off x="6520668" y="2829065"/>
            <a:ext cx="406435" cy="742810"/>
            <a:chOff x="0" y="0"/>
            <a:chExt cx="406434" cy="742809"/>
          </a:xfrm>
        </p:grpSpPr>
        <p:sp>
          <p:nvSpPr>
            <p:cNvPr id="1624"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25"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29" name="Группа 142"/>
          <p:cNvGrpSpPr/>
          <p:nvPr/>
        </p:nvGrpSpPr>
        <p:grpSpPr>
          <a:xfrm>
            <a:off x="5975328" y="2829065"/>
            <a:ext cx="406435" cy="742810"/>
            <a:chOff x="0" y="0"/>
            <a:chExt cx="406434" cy="742809"/>
          </a:xfrm>
        </p:grpSpPr>
        <p:sp>
          <p:nvSpPr>
            <p:cNvPr id="1627"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28"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32" name="Группа 145"/>
          <p:cNvGrpSpPr/>
          <p:nvPr/>
        </p:nvGrpSpPr>
        <p:grpSpPr>
          <a:xfrm>
            <a:off x="5465817" y="2829065"/>
            <a:ext cx="406435" cy="742810"/>
            <a:chOff x="0" y="0"/>
            <a:chExt cx="406434" cy="742809"/>
          </a:xfrm>
        </p:grpSpPr>
        <p:sp>
          <p:nvSpPr>
            <p:cNvPr id="1630"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31"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35" name="Группа 148"/>
          <p:cNvGrpSpPr/>
          <p:nvPr/>
        </p:nvGrpSpPr>
        <p:grpSpPr>
          <a:xfrm>
            <a:off x="4921476" y="2829065"/>
            <a:ext cx="406435" cy="742810"/>
            <a:chOff x="0" y="0"/>
            <a:chExt cx="406434" cy="742809"/>
          </a:xfrm>
        </p:grpSpPr>
        <p:sp>
          <p:nvSpPr>
            <p:cNvPr id="1633"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34"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38" name="Группа 151"/>
          <p:cNvGrpSpPr/>
          <p:nvPr/>
        </p:nvGrpSpPr>
        <p:grpSpPr>
          <a:xfrm>
            <a:off x="4401993" y="2829065"/>
            <a:ext cx="406435" cy="742810"/>
            <a:chOff x="0" y="0"/>
            <a:chExt cx="406434" cy="742809"/>
          </a:xfrm>
        </p:grpSpPr>
        <p:sp>
          <p:nvSpPr>
            <p:cNvPr id="1636"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sp>
          <p:nvSpPr>
            <p:cNvPr id="1637"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grpSp>
      <p:grpSp>
        <p:nvGrpSpPr>
          <p:cNvPr id="1641" name="Группа 154"/>
          <p:cNvGrpSpPr/>
          <p:nvPr/>
        </p:nvGrpSpPr>
        <p:grpSpPr>
          <a:xfrm>
            <a:off x="3863192" y="2829065"/>
            <a:ext cx="406435" cy="742810"/>
            <a:chOff x="0" y="0"/>
            <a:chExt cx="406434" cy="742809"/>
          </a:xfrm>
        </p:grpSpPr>
        <p:sp>
          <p:nvSpPr>
            <p:cNvPr id="1639"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sp>
          <p:nvSpPr>
            <p:cNvPr id="1640"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grpSp>
      <p:grpSp>
        <p:nvGrpSpPr>
          <p:cNvPr id="1644" name="Группа 157"/>
          <p:cNvGrpSpPr/>
          <p:nvPr/>
        </p:nvGrpSpPr>
        <p:grpSpPr>
          <a:xfrm>
            <a:off x="3345324" y="2829065"/>
            <a:ext cx="406435" cy="742810"/>
            <a:chOff x="0" y="0"/>
            <a:chExt cx="406434" cy="742809"/>
          </a:xfrm>
        </p:grpSpPr>
        <p:sp>
          <p:nvSpPr>
            <p:cNvPr id="1642" name="Freeform 5"/>
            <p:cNvSpPr/>
            <p:nvPr/>
          </p:nvSpPr>
          <p:spPr>
            <a:xfrm flipH="1">
              <a:off x="0" y="206028"/>
              <a:ext cx="406435" cy="536782"/>
            </a:xfrm>
            <a:custGeom>
              <a:avLst/>
              <a:gdLst/>
              <a:ahLst/>
              <a:cxnLst>
                <a:cxn ang="0">
                  <a:pos x="wd2" y="hd2"/>
                </a:cxn>
                <a:cxn ang="5400000">
                  <a:pos x="wd2" y="hd2"/>
                </a:cxn>
                <a:cxn ang="10800000">
                  <a:pos x="wd2" y="hd2"/>
                </a:cxn>
                <a:cxn ang="16200000">
                  <a:pos x="wd2" y="hd2"/>
                </a:cxn>
              </a:cxnLst>
              <a:rect l="0" t="0" r="r" b="b"/>
              <a:pathLst>
                <a:path w="21188" h="21600" fill="norm" stroke="1" extrusionOk="0">
                  <a:moveTo>
                    <a:pt x="163" y="8241"/>
                  </a:moveTo>
                  <a:lnTo>
                    <a:pt x="4731" y="534"/>
                  </a:lnTo>
                  <a:cubicBezTo>
                    <a:pt x="4923" y="204"/>
                    <a:pt x="5328" y="0"/>
                    <a:pt x="5774" y="0"/>
                  </a:cubicBezTo>
                  <a:lnTo>
                    <a:pt x="15446" y="6"/>
                  </a:lnTo>
                  <a:cubicBezTo>
                    <a:pt x="15885" y="6"/>
                    <a:pt x="16282" y="210"/>
                    <a:pt x="16481" y="534"/>
                  </a:cubicBezTo>
                  <a:lnTo>
                    <a:pt x="21015" y="7923"/>
                  </a:lnTo>
                  <a:cubicBezTo>
                    <a:pt x="21372" y="8503"/>
                    <a:pt x="21159" y="9213"/>
                    <a:pt x="20521" y="9593"/>
                  </a:cubicBezTo>
                  <a:cubicBezTo>
                    <a:pt x="19733" y="10059"/>
                    <a:pt x="18628" y="9837"/>
                    <a:pt x="18182" y="9127"/>
                  </a:cubicBezTo>
                  <a:lnTo>
                    <a:pt x="15116" y="4214"/>
                  </a:lnTo>
                  <a:lnTo>
                    <a:pt x="14485" y="9218"/>
                  </a:lnTo>
                  <a:lnTo>
                    <a:pt x="15974" y="19703"/>
                  </a:lnTo>
                  <a:cubicBezTo>
                    <a:pt x="16111" y="20708"/>
                    <a:pt x="15164" y="21589"/>
                    <a:pt x="13943" y="21589"/>
                  </a:cubicBezTo>
                  <a:lnTo>
                    <a:pt x="13936" y="21589"/>
                  </a:lnTo>
                  <a:cubicBezTo>
                    <a:pt x="12908" y="21589"/>
                    <a:pt x="12036" y="20953"/>
                    <a:pt x="11913" y="20106"/>
                  </a:cubicBezTo>
                  <a:lnTo>
                    <a:pt x="10665" y="11717"/>
                  </a:lnTo>
                  <a:lnTo>
                    <a:pt x="9457" y="20106"/>
                  </a:lnTo>
                  <a:cubicBezTo>
                    <a:pt x="9334" y="20958"/>
                    <a:pt x="8463" y="21600"/>
                    <a:pt x="7427" y="21600"/>
                  </a:cubicBezTo>
                  <a:cubicBezTo>
                    <a:pt x="6206" y="21600"/>
                    <a:pt x="5259" y="20720"/>
                    <a:pt x="5397" y="19720"/>
                  </a:cubicBezTo>
                  <a:lnTo>
                    <a:pt x="6823" y="9247"/>
                  </a:lnTo>
                  <a:lnTo>
                    <a:pt x="6151" y="4248"/>
                  </a:lnTo>
                  <a:lnTo>
                    <a:pt x="2982" y="9406"/>
                  </a:lnTo>
                  <a:cubicBezTo>
                    <a:pt x="2591" y="10036"/>
                    <a:pt x="1679" y="10297"/>
                    <a:pt x="904" y="9996"/>
                  </a:cubicBezTo>
                  <a:cubicBezTo>
                    <a:pt x="108" y="9690"/>
                    <a:pt x="-228" y="8894"/>
                    <a:pt x="163" y="8241"/>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sp>
          <p:nvSpPr>
            <p:cNvPr id="1643" name="Freeform 6"/>
            <p:cNvSpPr/>
            <p:nvPr/>
          </p:nvSpPr>
          <p:spPr>
            <a:xfrm flipH="1">
              <a:off x="121883" y="0"/>
              <a:ext cx="162927" cy="174932"/>
            </a:xfrm>
            <a:custGeom>
              <a:avLst/>
              <a:gdLst/>
              <a:ahLst/>
              <a:cxnLst>
                <a:cxn ang="0">
                  <a:pos x="wd2" y="hd2"/>
                </a:cxn>
                <a:cxn ang="5400000">
                  <a:pos x="wd2" y="hd2"/>
                </a:cxn>
                <a:cxn ang="10800000">
                  <a:pos x="wd2" y="hd2"/>
                </a:cxn>
                <a:cxn ang="16200000">
                  <a:pos x="wd2" y="hd2"/>
                </a:cxn>
              </a:cxnLst>
              <a:rect l="0" t="0" r="r" b="b"/>
              <a:pathLst>
                <a:path w="21531" h="21565" fill="norm" stroke="1" extrusionOk="0">
                  <a:moveTo>
                    <a:pt x="21530" y="10748"/>
                  </a:moveTo>
                  <a:cubicBezTo>
                    <a:pt x="21565" y="16696"/>
                    <a:pt x="16751" y="21548"/>
                    <a:pt x="10808" y="21566"/>
                  </a:cubicBezTo>
                  <a:cubicBezTo>
                    <a:pt x="4848" y="21583"/>
                    <a:pt x="17" y="16783"/>
                    <a:pt x="0" y="10818"/>
                  </a:cubicBezTo>
                  <a:cubicBezTo>
                    <a:pt x="-35" y="4870"/>
                    <a:pt x="4779" y="18"/>
                    <a:pt x="10722" y="0"/>
                  </a:cubicBezTo>
                  <a:cubicBezTo>
                    <a:pt x="16665" y="-17"/>
                    <a:pt x="21513" y="4783"/>
                    <a:pt x="21530" y="10748"/>
                  </a:cubicBezTo>
                  <a:close/>
                </a:path>
              </a:pathLst>
            </a:custGeom>
            <a:solidFill>
              <a:schemeClr val="accent2"/>
            </a:solidFill>
            <a:ln w="12700" cap="flat">
              <a:noFill/>
              <a:miter lim="400000"/>
            </a:ln>
            <a:effectLst/>
          </p:spPr>
          <p:txBody>
            <a:bodyPr wrap="square" lIns="45719" tIns="45719" rIns="45719" bIns="45719" numCol="1" anchor="t">
              <a:noAutofit/>
            </a:bodyPr>
            <a:lstStyle/>
            <a:p>
              <a:pPr>
                <a:defRPr sz="1300"/>
              </a:pPr>
            </a:p>
          </p:txBody>
        </p:sp>
      </p:grpSp>
      <p:grpSp>
        <p:nvGrpSpPr>
          <p:cNvPr id="1647" name="Группа 72"/>
          <p:cNvGrpSpPr/>
          <p:nvPr/>
        </p:nvGrpSpPr>
        <p:grpSpPr>
          <a:xfrm>
            <a:off x="8065260" y="4200665"/>
            <a:ext cx="443562" cy="742670"/>
            <a:chOff x="0" y="0"/>
            <a:chExt cx="443560" cy="742668"/>
          </a:xfrm>
        </p:grpSpPr>
        <p:sp>
          <p:nvSpPr>
            <p:cNvPr id="1645"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46" name="Freeform 11"/>
            <p:cNvSpPr/>
            <p:nvPr/>
          </p:nvSpPr>
          <p:spPr>
            <a:xfrm flipH="1">
              <a:off x="-1" y="206028"/>
              <a:ext cx="443562"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50" name="Группа 160"/>
          <p:cNvGrpSpPr/>
          <p:nvPr/>
        </p:nvGrpSpPr>
        <p:grpSpPr>
          <a:xfrm>
            <a:off x="7554768" y="4200665"/>
            <a:ext cx="443562" cy="742670"/>
            <a:chOff x="0" y="0"/>
            <a:chExt cx="443560" cy="742668"/>
          </a:xfrm>
        </p:grpSpPr>
        <p:sp>
          <p:nvSpPr>
            <p:cNvPr id="1648"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49" name="Freeform 11"/>
            <p:cNvSpPr/>
            <p:nvPr/>
          </p:nvSpPr>
          <p:spPr>
            <a:xfrm flipH="1">
              <a:off x="-1" y="206028"/>
              <a:ext cx="443562"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53" name="Группа 163"/>
          <p:cNvGrpSpPr/>
          <p:nvPr/>
        </p:nvGrpSpPr>
        <p:grpSpPr>
          <a:xfrm>
            <a:off x="7019316" y="4200665"/>
            <a:ext cx="443562" cy="742670"/>
            <a:chOff x="0" y="0"/>
            <a:chExt cx="443560" cy="742668"/>
          </a:xfrm>
        </p:grpSpPr>
        <p:sp>
          <p:nvSpPr>
            <p:cNvPr id="1651"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sp>
          <p:nvSpPr>
            <p:cNvPr id="1652" name="Freeform 11"/>
            <p:cNvSpPr/>
            <p:nvPr/>
          </p:nvSpPr>
          <p:spPr>
            <a:xfrm flipH="1">
              <a:off x="-1" y="206028"/>
              <a:ext cx="443562"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rgbClr val="262626">
                <a:alpha val="10000"/>
              </a:srgbClr>
            </a:solidFill>
            <a:ln w="12700" cap="flat">
              <a:noFill/>
              <a:miter lim="400000"/>
            </a:ln>
            <a:effectLst/>
          </p:spPr>
          <p:txBody>
            <a:bodyPr wrap="square" lIns="45719" tIns="45719" rIns="45719" bIns="45719" numCol="1" anchor="t">
              <a:noAutofit/>
            </a:bodyPr>
            <a:lstStyle/>
            <a:p>
              <a:pPr>
                <a:defRPr sz="1300"/>
              </a:pPr>
            </a:p>
          </p:txBody>
        </p:sp>
      </p:grpSp>
      <p:grpSp>
        <p:nvGrpSpPr>
          <p:cNvPr id="1656" name="Группа 166"/>
          <p:cNvGrpSpPr/>
          <p:nvPr/>
        </p:nvGrpSpPr>
        <p:grpSpPr>
          <a:xfrm>
            <a:off x="6502524" y="4200665"/>
            <a:ext cx="443562" cy="742670"/>
            <a:chOff x="0" y="0"/>
            <a:chExt cx="443560" cy="742668"/>
          </a:xfrm>
        </p:grpSpPr>
        <p:sp>
          <p:nvSpPr>
            <p:cNvPr id="1654"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55" name="Freeform 11"/>
            <p:cNvSpPr/>
            <p:nvPr/>
          </p:nvSpPr>
          <p:spPr>
            <a:xfrm flipH="1">
              <a:off x="-1" y="206028"/>
              <a:ext cx="443562"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59" name="Группа 169"/>
          <p:cNvGrpSpPr/>
          <p:nvPr/>
        </p:nvGrpSpPr>
        <p:grpSpPr>
          <a:xfrm>
            <a:off x="5957184" y="4200665"/>
            <a:ext cx="443562" cy="742670"/>
            <a:chOff x="0" y="0"/>
            <a:chExt cx="443560" cy="742668"/>
          </a:xfrm>
        </p:grpSpPr>
        <p:sp>
          <p:nvSpPr>
            <p:cNvPr id="1657"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58"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62" name="Группа 172"/>
          <p:cNvGrpSpPr/>
          <p:nvPr/>
        </p:nvGrpSpPr>
        <p:grpSpPr>
          <a:xfrm>
            <a:off x="5447670" y="4200665"/>
            <a:ext cx="443562" cy="742670"/>
            <a:chOff x="0" y="0"/>
            <a:chExt cx="443560" cy="742668"/>
          </a:xfrm>
        </p:grpSpPr>
        <p:sp>
          <p:nvSpPr>
            <p:cNvPr id="1660"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61"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65" name="Группа 175"/>
          <p:cNvGrpSpPr/>
          <p:nvPr/>
        </p:nvGrpSpPr>
        <p:grpSpPr>
          <a:xfrm>
            <a:off x="4903332" y="4200665"/>
            <a:ext cx="443562" cy="742670"/>
            <a:chOff x="0" y="0"/>
            <a:chExt cx="443560" cy="742668"/>
          </a:xfrm>
        </p:grpSpPr>
        <p:sp>
          <p:nvSpPr>
            <p:cNvPr id="1663"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64"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68" name="Группа 178"/>
          <p:cNvGrpSpPr/>
          <p:nvPr/>
        </p:nvGrpSpPr>
        <p:grpSpPr>
          <a:xfrm>
            <a:off x="4383846" y="4200665"/>
            <a:ext cx="443562" cy="742670"/>
            <a:chOff x="0" y="0"/>
            <a:chExt cx="443560" cy="742668"/>
          </a:xfrm>
        </p:grpSpPr>
        <p:sp>
          <p:nvSpPr>
            <p:cNvPr id="1666"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67"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71" name="Группа 181"/>
          <p:cNvGrpSpPr/>
          <p:nvPr/>
        </p:nvGrpSpPr>
        <p:grpSpPr>
          <a:xfrm>
            <a:off x="3845048" y="4200665"/>
            <a:ext cx="443562" cy="742670"/>
            <a:chOff x="0" y="0"/>
            <a:chExt cx="443560" cy="742668"/>
          </a:xfrm>
        </p:grpSpPr>
        <p:sp>
          <p:nvSpPr>
            <p:cNvPr id="1669"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70"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grpSp>
        <p:nvGrpSpPr>
          <p:cNvPr id="1674" name="Группа 184"/>
          <p:cNvGrpSpPr/>
          <p:nvPr/>
        </p:nvGrpSpPr>
        <p:grpSpPr>
          <a:xfrm>
            <a:off x="3327180" y="4200665"/>
            <a:ext cx="443562" cy="742670"/>
            <a:chOff x="0" y="0"/>
            <a:chExt cx="443560" cy="742668"/>
          </a:xfrm>
        </p:grpSpPr>
        <p:sp>
          <p:nvSpPr>
            <p:cNvPr id="1672" name="Freeform 10"/>
            <p:cNvSpPr/>
            <p:nvPr/>
          </p:nvSpPr>
          <p:spPr>
            <a:xfrm flipH="1">
              <a:off x="140468" y="0"/>
              <a:ext cx="163058" cy="174932"/>
            </a:xfrm>
            <a:custGeom>
              <a:avLst/>
              <a:gdLst/>
              <a:ahLst/>
              <a:cxnLst>
                <a:cxn ang="0">
                  <a:pos x="wd2" y="hd2"/>
                </a:cxn>
                <a:cxn ang="5400000">
                  <a:pos x="wd2" y="hd2"/>
                </a:cxn>
                <a:cxn ang="10800000">
                  <a:pos x="wd2" y="hd2"/>
                </a:cxn>
                <a:cxn ang="16200000">
                  <a:pos x="wd2" y="hd2"/>
                </a:cxn>
              </a:cxnLst>
              <a:rect l="0" t="0" r="r" b="b"/>
              <a:pathLst>
                <a:path w="21548" h="21565" fill="norm" stroke="1" extrusionOk="0">
                  <a:moveTo>
                    <a:pt x="21548" y="10748"/>
                  </a:moveTo>
                  <a:cubicBezTo>
                    <a:pt x="21565" y="16696"/>
                    <a:pt x="16751" y="21548"/>
                    <a:pt x="10808" y="21566"/>
                  </a:cubicBezTo>
                  <a:cubicBezTo>
                    <a:pt x="4865" y="21583"/>
                    <a:pt x="17" y="16783"/>
                    <a:pt x="0" y="10818"/>
                  </a:cubicBezTo>
                  <a:cubicBezTo>
                    <a:pt x="-35" y="4870"/>
                    <a:pt x="4779" y="18"/>
                    <a:pt x="10722" y="0"/>
                  </a:cubicBezTo>
                  <a:cubicBezTo>
                    <a:pt x="16682" y="-17"/>
                    <a:pt x="21513" y="4783"/>
                    <a:pt x="21548" y="10748"/>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sp>
          <p:nvSpPr>
            <p:cNvPr id="1673" name="Freeform 11"/>
            <p:cNvSpPr/>
            <p:nvPr/>
          </p:nvSpPr>
          <p:spPr>
            <a:xfrm flipH="1">
              <a:off x="0" y="206028"/>
              <a:ext cx="443561" cy="536641"/>
            </a:xfrm>
            <a:custGeom>
              <a:avLst/>
              <a:gdLst/>
              <a:ahLst/>
              <a:cxnLst>
                <a:cxn ang="0">
                  <a:pos x="wd2" y="hd2"/>
                </a:cxn>
                <a:cxn ang="5400000">
                  <a:pos x="wd2" y="hd2"/>
                </a:cxn>
                <a:cxn ang="10800000">
                  <a:pos x="wd2" y="hd2"/>
                </a:cxn>
                <a:cxn ang="16200000">
                  <a:pos x="wd2" y="hd2"/>
                </a:cxn>
              </a:cxnLst>
              <a:rect l="0" t="0" r="r" b="b"/>
              <a:pathLst>
                <a:path w="21248" h="21594" fill="norm" stroke="1" extrusionOk="0">
                  <a:moveTo>
                    <a:pt x="278" y="7765"/>
                  </a:moveTo>
                  <a:lnTo>
                    <a:pt x="6507" y="404"/>
                  </a:lnTo>
                  <a:cubicBezTo>
                    <a:pt x="6722" y="148"/>
                    <a:pt x="7055" y="0"/>
                    <a:pt x="7408" y="0"/>
                  </a:cubicBezTo>
                  <a:lnTo>
                    <a:pt x="13770" y="0"/>
                  </a:lnTo>
                  <a:cubicBezTo>
                    <a:pt x="14123" y="0"/>
                    <a:pt x="14457" y="142"/>
                    <a:pt x="14671" y="393"/>
                  </a:cubicBezTo>
                  <a:lnTo>
                    <a:pt x="20964" y="7703"/>
                  </a:lnTo>
                  <a:cubicBezTo>
                    <a:pt x="21424" y="8232"/>
                    <a:pt x="21311" y="8994"/>
                    <a:pt x="20725" y="9403"/>
                  </a:cubicBezTo>
                  <a:cubicBezTo>
                    <a:pt x="20202" y="9762"/>
                    <a:pt x="19471" y="9728"/>
                    <a:pt x="18993" y="9324"/>
                  </a:cubicBezTo>
                  <a:lnTo>
                    <a:pt x="14545" y="4699"/>
                  </a:lnTo>
                  <a:lnTo>
                    <a:pt x="16536" y="12504"/>
                  </a:lnTo>
                  <a:lnTo>
                    <a:pt x="13758" y="12504"/>
                  </a:lnTo>
                  <a:lnTo>
                    <a:pt x="14035" y="20348"/>
                  </a:lnTo>
                  <a:cubicBezTo>
                    <a:pt x="14060" y="21020"/>
                    <a:pt x="13468" y="21577"/>
                    <a:pt x="12725" y="21577"/>
                  </a:cubicBezTo>
                  <a:lnTo>
                    <a:pt x="12718" y="21577"/>
                  </a:lnTo>
                  <a:cubicBezTo>
                    <a:pt x="12038" y="21583"/>
                    <a:pt x="11465" y="21116"/>
                    <a:pt x="11402" y="20502"/>
                  </a:cubicBezTo>
                  <a:lnTo>
                    <a:pt x="10646" y="13300"/>
                  </a:lnTo>
                  <a:lnTo>
                    <a:pt x="9922" y="20513"/>
                  </a:lnTo>
                  <a:cubicBezTo>
                    <a:pt x="9859" y="21122"/>
                    <a:pt x="9292" y="21589"/>
                    <a:pt x="8611" y="21594"/>
                  </a:cubicBezTo>
                  <a:cubicBezTo>
                    <a:pt x="7862" y="21600"/>
                    <a:pt x="7263" y="21043"/>
                    <a:pt x="7282" y="20366"/>
                  </a:cubicBezTo>
                  <a:lnTo>
                    <a:pt x="7534" y="12527"/>
                  </a:lnTo>
                  <a:lnTo>
                    <a:pt x="4763" y="12532"/>
                  </a:lnTo>
                  <a:lnTo>
                    <a:pt x="6684" y="4727"/>
                  </a:lnTo>
                  <a:lnTo>
                    <a:pt x="2262" y="9375"/>
                  </a:lnTo>
                  <a:cubicBezTo>
                    <a:pt x="1789" y="9785"/>
                    <a:pt x="1059" y="9824"/>
                    <a:pt x="536" y="9466"/>
                  </a:cubicBezTo>
                  <a:cubicBezTo>
                    <a:pt x="-63" y="9062"/>
                    <a:pt x="-176" y="8300"/>
                    <a:pt x="278" y="7765"/>
                  </a:cubicBez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sp>
        <p:nvSpPr>
          <p:cNvPr id="16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0">
    <p:spTree>
      <p:nvGrpSpPr>
        <p:cNvPr id="1" name=""/>
        <p:cNvGrpSpPr/>
        <p:nvPr/>
      </p:nvGrpSpPr>
      <p:grpSpPr>
        <a:xfrm>
          <a:off x="0" y="0"/>
          <a:ext cx="0" cy="0"/>
          <a:chOff x="0" y="0"/>
          <a:chExt cx="0" cy="0"/>
        </a:xfrm>
      </p:grpSpPr>
      <p:sp>
        <p:nvSpPr>
          <p:cNvPr id="168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68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684" name="Title here"/>
          <p:cNvSpPr txBox="1"/>
          <p:nvPr>
            <p:ph type="title" hasCustomPrompt="1"/>
          </p:nvPr>
        </p:nvSpPr>
        <p:spPr>
          <a:xfrm>
            <a:off x="2447507" y="914400"/>
            <a:ext cx="4239045" cy="914400"/>
          </a:xfrm>
          <a:prstGeom prst="rect">
            <a:avLst/>
          </a:prstGeom>
        </p:spPr>
        <p:txBody>
          <a:bodyPr anchor="t"/>
          <a:lstStyle>
            <a:lvl1pPr>
              <a:lnSpc>
                <a:spcPct val="80000"/>
              </a:lnSpc>
              <a:defRPr sz="2100"/>
            </a:lvl1pPr>
          </a:lstStyle>
          <a:p>
            <a:pPr/>
            <a:r>
              <a:t>Title here</a:t>
            </a:r>
          </a:p>
        </p:txBody>
      </p:sp>
      <p:sp>
        <p:nvSpPr>
          <p:cNvPr id="1685" name="Body Level One…"/>
          <p:cNvSpPr txBox="1"/>
          <p:nvPr>
            <p:ph type="body" sz="quarter" idx="1" hasCustomPrompt="1"/>
          </p:nvPr>
        </p:nvSpPr>
        <p:spPr>
          <a:xfrm>
            <a:off x="879282" y="2524916"/>
            <a:ext cx="1571626" cy="457201"/>
          </a:xfrm>
          <a:prstGeom prst="rect">
            <a:avLst/>
          </a:prstGeom>
        </p:spPr>
        <p:txBody>
          <a:bodyPr/>
          <a:lstStyle>
            <a:lvl1pPr algn="ctr">
              <a:lnSpc>
                <a:spcPct val="100000"/>
              </a:lnSpc>
              <a:defRPr spc="-34" sz="700">
                <a:latin typeface="Montserrat Bold"/>
                <a:ea typeface="Montserrat Bold"/>
                <a:cs typeface="Montserrat Bold"/>
                <a:sym typeface="Montserrat Bold"/>
              </a:defRPr>
            </a:lvl1pPr>
            <a:lvl2pPr algn="ctr">
              <a:lnSpc>
                <a:spcPct val="100000"/>
              </a:lnSpc>
              <a:defRPr spc="-34" sz="700">
                <a:latin typeface="Montserrat Bold"/>
                <a:ea typeface="Montserrat Bold"/>
                <a:cs typeface="Montserrat Bold"/>
                <a:sym typeface="Montserrat Bold"/>
              </a:defRPr>
            </a:lvl2pPr>
            <a:lvl3pPr algn="ctr">
              <a:lnSpc>
                <a:spcPct val="100000"/>
              </a:lnSpc>
              <a:defRPr spc="-34" sz="700">
                <a:latin typeface="Montserrat Bold"/>
                <a:ea typeface="Montserrat Bold"/>
                <a:cs typeface="Montserrat Bold"/>
                <a:sym typeface="Montserrat Bold"/>
              </a:defRPr>
            </a:lvl3pPr>
            <a:lvl4pPr algn="ctr">
              <a:lnSpc>
                <a:spcPct val="100000"/>
              </a:lnSpc>
              <a:defRPr spc="-34" sz="700">
                <a:latin typeface="Montserrat Bold"/>
                <a:ea typeface="Montserrat Bold"/>
                <a:cs typeface="Montserrat Bold"/>
                <a:sym typeface="Montserrat Bold"/>
              </a:defRPr>
            </a:lvl4pPr>
            <a:lvl5pPr algn="ctr">
              <a:lnSpc>
                <a:spcPct val="100000"/>
              </a:lnSpc>
              <a:defRPr spc="-34" sz="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686" name="Текст 7"/>
          <p:cNvSpPr/>
          <p:nvPr>
            <p:ph type="body" sz="quarter" idx="21" hasCustomPrompt="1"/>
          </p:nvPr>
        </p:nvSpPr>
        <p:spPr>
          <a:xfrm>
            <a:off x="879282" y="2982117"/>
            <a:ext cx="1571626"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687" name="Овал 1"/>
          <p:cNvSpPr/>
          <p:nvPr/>
        </p:nvSpPr>
        <p:spPr>
          <a:xfrm>
            <a:off x="1407916" y="1911910"/>
            <a:ext cx="514352" cy="540213"/>
          </a:xfrm>
          <a:prstGeom prst="ellipse">
            <a:avLst/>
          </a:prstGeom>
          <a:solidFill>
            <a:schemeClr val="accent1"/>
          </a:solidFill>
          <a:ln w="12700">
            <a:miter lim="400000"/>
          </a:ln>
        </p:spPr>
        <p:txBody>
          <a:bodyPr lIns="45719" rIns="45719" anchor="ctr"/>
          <a:lstStyle/>
          <a:p>
            <a:pPr algn="ctr">
              <a:defRPr sz="1300">
                <a:solidFill>
                  <a:srgbClr val="FFFFFF"/>
                </a:solidFill>
              </a:defRPr>
            </a:pPr>
          </a:p>
        </p:txBody>
      </p:sp>
      <p:sp>
        <p:nvSpPr>
          <p:cNvPr id="1688" name="Текст 7"/>
          <p:cNvSpPr/>
          <p:nvPr>
            <p:ph type="body" sz="quarter" idx="22" hasCustomPrompt="1"/>
          </p:nvPr>
        </p:nvSpPr>
        <p:spPr>
          <a:xfrm>
            <a:off x="1458269" y="1904205"/>
            <a:ext cx="413658" cy="523874"/>
          </a:xfrm>
          <a:prstGeom prst="rect">
            <a:avLst/>
          </a:prstGeom>
        </p:spPr>
        <p:txBody>
          <a:bodyPr anchor="ctr"/>
          <a:lstStyle>
            <a:lvl1pPr algn="ctr">
              <a:lnSpc>
                <a:spcPct val="145000"/>
              </a:lnSpc>
              <a:spcBef>
                <a:spcPts val="0"/>
              </a:spcBef>
              <a:defRPr sz="1300">
                <a:solidFill>
                  <a:srgbClr val="FFFFFF"/>
                </a:solidFill>
                <a:latin typeface="fontello"/>
                <a:ea typeface="fontello"/>
                <a:cs typeface="fontello"/>
                <a:sym typeface="fontello"/>
              </a:defRPr>
            </a:lvl1pPr>
          </a:lstStyle>
          <a:p>
            <a:pPr/>
            <a:r>
              <a:t></a:t>
            </a:r>
          </a:p>
        </p:txBody>
      </p:sp>
      <p:sp>
        <p:nvSpPr>
          <p:cNvPr id="1689" name="Shape 427"/>
          <p:cNvSpPr/>
          <p:nvPr>
            <p:ph type="body" sz="quarter" idx="23" hasCustomPrompt="1"/>
          </p:nvPr>
        </p:nvSpPr>
        <p:spPr>
          <a:xfrm>
            <a:off x="6669045" y="2524916"/>
            <a:ext cx="1571626" cy="457201"/>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690" name="Текст 7"/>
          <p:cNvSpPr/>
          <p:nvPr>
            <p:ph type="body" sz="quarter" idx="24" hasCustomPrompt="1"/>
          </p:nvPr>
        </p:nvSpPr>
        <p:spPr>
          <a:xfrm>
            <a:off x="6669045" y="2982117"/>
            <a:ext cx="1571626" cy="914401"/>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691" name="Овал 55"/>
          <p:cNvSpPr/>
          <p:nvPr/>
        </p:nvSpPr>
        <p:spPr>
          <a:xfrm>
            <a:off x="7197683" y="1911910"/>
            <a:ext cx="514353" cy="540213"/>
          </a:xfrm>
          <a:prstGeom prst="ellipse">
            <a:avLst/>
          </a:prstGeom>
          <a:solidFill>
            <a:schemeClr val="accent2"/>
          </a:solidFill>
          <a:ln w="12700">
            <a:miter lim="400000"/>
          </a:ln>
        </p:spPr>
        <p:txBody>
          <a:bodyPr lIns="45719" rIns="45719" anchor="ctr"/>
          <a:lstStyle/>
          <a:p>
            <a:pPr algn="ctr">
              <a:defRPr sz="1300">
                <a:solidFill>
                  <a:srgbClr val="FFFFFF"/>
                </a:solidFill>
              </a:defRPr>
            </a:pPr>
          </a:p>
        </p:txBody>
      </p:sp>
      <p:sp>
        <p:nvSpPr>
          <p:cNvPr id="1692" name="Текст 7"/>
          <p:cNvSpPr/>
          <p:nvPr>
            <p:ph type="body" sz="quarter" idx="25" hasCustomPrompt="1"/>
          </p:nvPr>
        </p:nvSpPr>
        <p:spPr>
          <a:xfrm>
            <a:off x="7248034" y="1904205"/>
            <a:ext cx="413658" cy="523874"/>
          </a:xfrm>
          <a:prstGeom prst="rect">
            <a:avLst/>
          </a:prstGeom>
        </p:spPr>
        <p:txBody>
          <a:bodyPr anchor="ctr"/>
          <a:lstStyle>
            <a:lvl1pPr algn="ctr">
              <a:lnSpc>
                <a:spcPct val="145000"/>
              </a:lnSpc>
              <a:spcBef>
                <a:spcPts val="0"/>
              </a:spcBef>
              <a:defRPr sz="1300">
                <a:solidFill>
                  <a:srgbClr val="FFFFFF"/>
                </a:solidFill>
                <a:latin typeface="fontello"/>
                <a:ea typeface="fontello"/>
                <a:cs typeface="fontello"/>
                <a:sym typeface="fontello"/>
              </a:defRPr>
            </a:lvl1pPr>
          </a:lstStyle>
          <a:p>
            <a:pPr/>
            <a:r>
              <a:t></a:t>
            </a:r>
          </a:p>
        </p:txBody>
      </p:sp>
      <p:sp>
        <p:nvSpPr>
          <p:cNvPr id="1693" name="Shape 427"/>
          <p:cNvSpPr/>
          <p:nvPr>
            <p:ph type="body" sz="quarter" idx="26" hasCustomPrompt="1"/>
          </p:nvPr>
        </p:nvSpPr>
        <p:spPr>
          <a:xfrm>
            <a:off x="887569" y="4813300"/>
            <a:ext cx="1571626"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694" name="Текст 7"/>
          <p:cNvSpPr/>
          <p:nvPr>
            <p:ph type="body" sz="quarter" idx="27" hasCustomPrompt="1"/>
          </p:nvPr>
        </p:nvSpPr>
        <p:spPr>
          <a:xfrm>
            <a:off x="887569" y="5270500"/>
            <a:ext cx="1571626" cy="914400"/>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695" name="Овал 75"/>
          <p:cNvSpPr/>
          <p:nvPr/>
        </p:nvSpPr>
        <p:spPr>
          <a:xfrm>
            <a:off x="1416208" y="4200294"/>
            <a:ext cx="514353" cy="540212"/>
          </a:xfrm>
          <a:prstGeom prst="ellipse">
            <a:avLst/>
          </a:prstGeom>
          <a:solidFill>
            <a:schemeClr val="accent2"/>
          </a:solidFill>
          <a:ln w="12700">
            <a:miter lim="400000"/>
          </a:ln>
        </p:spPr>
        <p:txBody>
          <a:bodyPr lIns="45719" rIns="45719" anchor="ctr"/>
          <a:lstStyle/>
          <a:p>
            <a:pPr algn="ctr">
              <a:defRPr sz="1300">
                <a:solidFill>
                  <a:srgbClr val="FFFFFF"/>
                </a:solidFill>
              </a:defRPr>
            </a:pPr>
          </a:p>
        </p:txBody>
      </p:sp>
      <p:sp>
        <p:nvSpPr>
          <p:cNvPr id="1696" name="Текст 7"/>
          <p:cNvSpPr/>
          <p:nvPr>
            <p:ph type="body" sz="quarter" idx="28" hasCustomPrompt="1"/>
          </p:nvPr>
        </p:nvSpPr>
        <p:spPr>
          <a:xfrm>
            <a:off x="1466559" y="4192587"/>
            <a:ext cx="413659" cy="523874"/>
          </a:xfrm>
          <a:prstGeom prst="rect">
            <a:avLst/>
          </a:prstGeom>
        </p:spPr>
        <p:txBody>
          <a:bodyPr anchor="ctr"/>
          <a:lstStyle>
            <a:lvl1pPr algn="ctr">
              <a:lnSpc>
                <a:spcPct val="145000"/>
              </a:lnSpc>
              <a:spcBef>
                <a:spcPts val="0"/>
              </a:spcBef>
              <a:defRPr sz="1300">
                <a:solidFill>
                  <a:srgbClr val="FFFFFF"/>
                </a:solidFill>
                <a:latin typeface="fontello"/>
                <a:ea typeface="fontello"/>
                <a:cs typeface="fontello"/>
                <a:sym typeface="fontello"/>
              </a:defRPr>
            </a:lvl1pPr>
          </a:lstStyle>
          <a:p>
            <a:pPr/>
            <a:r>
              <a:t></a:t>
            </a:r>
          </a:p>
        </p:txBody>
      </p:sp>
      <p:sp>
        <p:nvSpPr>
          <p:cNvPr id="1697" name="Shape 427"/>
          <p:cNvSpPr/>
          <p:nvPr>
            <p:ph type="body" sz="quarter" idx="29" hasCustomPrompt="1"/>
          </p:nvPr>
        </p:nvSpPr>
        <p:spPr>
          <a:xfrm>
            <a:off x="6684598" y="4813300"/>
            <a:ext cx="1571626" cy="457200"/>
          </a:xfrm>
          <a:prstGeom prst="rect">
            <a:avLst/>
          </a:prstGeom>
        </p:spPr>
        <p:txBody>
          <a:bodyPr/>
          <a:lstStyle>
            <a:lvl1pPr algn="ctr">
              <a:lnSpc>
                <a:spcPct val="100000"/>
              </a:lnSpc>
              <a:defRPr spc="-100" sz="700">
                <a:latin typeface="Montserrat Bold"/>
                <a:ea typeface="Montserrat Bold"/>
                <a:cs typeface="Montserrat Bold"/>
                <a:sym typeface="Montserrat Bold"/>
              </a:defRPr>
            </a:lvl1pPr>
          </a:lstStyle>
          <a:p>
            <a:pPr/>
            <a:r>
              <a:t>Title</a:t>
            </a:r>
          </a:p>
        </p:txBody>
      </p:sp>
      <p:sp>
        <p:nvSpPr>
          <p:cNvPr id="1698" name="Текст 7"/>
          <p:cNvSpPr/>
          <p:nvPr>
            <p:ph type="body" sz="quarter" idx="30" hasCustomPrompt="1"/>
          </p:nvPr>
        </p:nvSpPr>
        <p:spPr>
          <a:xfrm>
            <a:off x="6684598" y="5270500"/>
            <a:ext cx="1571626" cy="914400"/>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699" name="Овал 81"/>
          <p:cNvSpPr/>
          <p:nvPr/>
        </p:nvSpPr>
        <p:spPr>
          <a:xfrm>
            <a:off x="7213238" y="4200294"/>
            <a:ext cx="514353" cy="540212"/>
          </a:xfrm>
          <a:prstGeom prst="ellipse">
            <a:avLst/>
          </a:prstGeom>
          <a:solidFill>
            <a:schemeClr val="accent1"/>
          </a:solidFill>
          <a:ln w="12700">
            <a:miter lim="400000"/>
          </a:ln>
        </p:spPr>
        <p:txBody>
          <a:bodyPr lIns="45719" rIns="45719" anchor="ctr"/>
          <a:lstStyle/>
          <a:p>
            <a:pPr algn="ctr">
              <a:defRPr sz="1300">
                <a:solidFill>
                  <a:srgbClr val="FFFFFF"/>
                </a:solidFill>
              </a:defRPr>
            </a:pPr>
          </a:p>
        </p:txBody>
      </p:sp>
      <p:sp>
        <p:nvSpPr>
          <p:cNvPr id="1700" name="Текст 7"/>
          <p:cNvSpPr/>
          <p:nvPr>
            <p:ph type="body" sz="quarter" idx="31" hasCustomPrompt="1"/>
          </p:nvPr>
        </p:nvSpPr>
        <p:spPr>
          <a:xfrm>
            <a:off x="7263590" y="4192587"/>
            <a:ext cx="413658" cy="523874"/>
          </a:xfrm>
          <a:prstGeom prst="rect">
            <a:avLst/>
          </a:prstGeom>
        </p:spPr>
        <p:txBody>
          <a:bodyPr anchor="ctr"/>
          <a:lstStyle>
            <a:lvl1pPr algn="ctr">
              <a:lnSpc>
                <a:spcPct val="145000"/>
              </a:lnSpc>
              <a:spcBef>
                <a:spcPts val="0"/>
              </a:spcBef>
              <a:defRPr sz="1300">
                <a:solidFill>
                  <a:srgbClr val="FFFFFF"/>
                </a:solidFill>
                <a:latin typeface="fontello"/>
                <a:ea typeface="fontello"/>
                <a:cs typeface="fontello"/>
                <a:sym typeface="fontello"/>
              </a:defRPr>
            </a:lvl1pPr>
          </a:lstStyle>
          <a:p>
            <a:pPr/>
            <a:r>
              <a:t></a:t>
            </a:r>
          </a:p>
        </p:txBody>
      </p:sp>
      <p:grpSp>
        <p:nvGrpSpPr>
          <p:cNvPr id="1704" name="Группа 2"/>
          <p:cNvGrpSpPr/>
          <p:nvPr/>
        </p:nvGrpSpPr>
        <p:grpSpPr>
          <a:xfrm>
            <a:off x="2605690" y="2790824"/>
            <a:ext cx="3948114" cy="2014540"/>
            <a:chOff x="0" y="0"/>
            <a:chExt cx="3948112" cy="2014538"/>
          </a:xfrm>
        </p:grpSpPr>
        <p:sp>
          <p:nvSpPr>
            <p:cNvPr id="1701" name="Freeform 8"/>
            <p:cNvSpPr/>
            <p:nvPr/>
          </p:nvSpPr>
          <p:spPr>
            <a:xfrm>
              <a:off x="-1" y="1250"/>
              <a:ext cx="2146699" cy="20120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41" y="18424"/>
                  </a:moveTo>
                  <a:cubicBezTo>
                    <a:pt x="21600" y="12674"/>
                    <a:pt x="21600" y="12674"/>
                    <a:pt x="21600" y="12674"/>
                  </a:cubicBezTo>
                  <a:cubicBezTo>
                    <a:pt x="18170" y="8862"/>
                    <a:pt x="18170" y="8862"/>
                    <a:pt x="18170" y="8862"/>
                  </a:cubicBezTo>
                  <a:cubicBezTo>
                    <a:pt x="13039" y="14612"/>
                    <a:pt x="13039" y="14612"/>
                    <a:pt x="13039" y="14612"/>
                  </a:cubicBezTo>
                  <a:cubicBezTo>
                    <a:pt x="12161" y="15596"/>
                    <a:pt x="10970" y="16200"/>
                    <a:pt x="9638" y="16200"/>
                  </a:cubicBezTo>
                  <a:cubicBezTo>
                    <a:pt x="6973" y="16200"/>
                    <a:pt x="4819" y="13786"/>
                    <a:pt x="4819" y="10800"/>
                  </a:cubicBezTo>
                  <a:cubicBezTo>
                    <a:pt x="4819" y="7814"/>
                    <a:pt x="6973" y="5400"/>
                    <a:pt x="9638" y="5400"/>
                  </a:cubicBezTo>
                  <a:cubicBezTo>
                    <a:pt x="9638" y="0"/>
                    <a:pt x="9638" y="0"/>
                    <a:pt x="9638" y="0"/>
                  </a:cubicBezTo>
                  <a:cubicBezTo>
                    <a:pt x="9638" y="0"/>
                    <a:pt x="9638" y="0"/>
                    <a:pt x="9638" y="0"/>
                  </a:cubicBezTo>
                  <a:cubicBezTo>
                    <a:pt x="4309" y="0"/>
                    <a:pt x="0" y="4828"/>
                    <a:pt x="0" y="10800"/>
                  </a:cubicBezTo>
                  <a:cubicBezTo>
                    <a:pt x="0" y="16772"/>
                    <a:pt x="4309" y="21600"/>
                    <a:pt x="9638" y="21600"/>
                  </a:cubicBezTo>
                  <a:cubicBezTo>
                    <a:pt x="12302" y="21600"/>
                    <a:pt x="14712" y="20393"/>
                    <a:pt x="16441" y="18424"/>
                  </a:cubicBezTo>
                  <a:close/>
                </a:path>
              </a:pathLst>
            </a:custGeom>
            <a:gradFill flip="none" rotWithShape="1">
              <a:gsLst>
                <a:gs pos="0">
                  <a:schemeClr val="accent1"/>
                </a:gs>
                <a:gs pos="100000">
                  <a:schemeClr val="accent2"/>
                </a:gs>
              </a:gsLst>
              <a:lin ang="5400000" scaled="0"/>
            </a:gradFill>
            <a:ln w="12700" cap="flat">
              <a:noFill/>
              <a:miter lim="400000"/>
            </a:ln>
            <a:effectLst/>
          </p:spPr>
          <p:txBody>
            <a:bodyPr wrap="square" lIns="45719" tIns="45719" rIns="45719" bIns="45719" numCol="1" anchor="t">
              <a:noAutofit/>
            </a:bodyPr>
            <a:lstStyle/>
            <a:p>
              <a:pPr>
                <a:defRPr sz="1300"/>
              </a:pPr>
            </a:p>
          </p:txBody>
        </p:sp>
        <p:sp>
          <p:nvSpPr>
            <p:cNvPr id="1702" name="Freeform 9"/>
            <p:cNvSpPr/>
            <p:nvPr/>
          </p:nvSpPr>
          <p:spPr>
            <a:xfrm>
              <a:off x="1803797" y="-1"/>
              <a:ext cx="2144316" cy="20120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50" y="5400"/>
                  </a:moveTo>
                  <a:cubicBezTo>
                    <a:pt x="14589" y="5400"/>
                    <a:pt x="16775" y="7814"/>
                    <a:pt x="16775" y="10800"/>
                  </a:cubicBezTo>
                  <a:cubicBezTo>
                    <a:pt x="16775" y="13786"/>
                    <a:pt x="14589" y="16200"/>
                    <a:pt x="11950" y="16200"/>
                  </a:cubicBezTo>
                  <a:cubicBezTo>
                    <a:pt x="11950" y="21600"/>
                    <a:pt x="11950" y="21600"/>
                    <a:pt x="11950" y="21600"/>
                  </a:cubicBezTo>
                  <a:cubicBezTo>
                    <a:pt x="17257" y="21600"/>
                    <a:pt x="21600" y="16772"/>
                    <a:pt x="21600" y="10800"/>
                  </a:cubicBezTo>
                  <a:cubicBezTo>
                    <a:pt x="21600" y="4828"/>
                    <a:pt x="17257" y="0"/>
                    <a:pt x="11950" y="0"/>
                  </a:cubicBezTo>
                  <a:cubicBezTo>
                    <a:pt x="9281" y="0"/>
                    <a:pt x="6869" y="1207"/>
                    <a:pt x="5109" y="3145"/>
                  </a:cubicBezTo>
                  <a:cubicBezTo>
                    <a:pt x="0" y="8862"/>
                    <a:pt x="0" y="8862"/>
                    <a:pt x="0" y="8862"/>
                  </a:cubicBezTo>
                  <a:cubicBezTo>
                    <a:pt x="3434" y="12674"/>
                    <a:pt x="3434" y="12674"/>
                    <a:pt x="3434" y="12674"/>
                  </a:cubicBezTo>
                  <a:cubicBezTo>
                    <a:pt x="8515" y="6956"/>
                    <a:pt x="8515" y="6956"/>
                    <a:pt x="8515" y="6956"/>
                  </a:cubicBezTo>
                  <a:cubicBezTo>
                    <a:pt x="9395" y="6004"/>
                    <a:pt x="10616" y="5400"/>
                    <a:pt x="11950" y="5400"/>
                  </a:cubicBezTo>
                  <a:close/>
                </a:path>
              </a:pathLst>
            </a:custGeom>
            <a:gradFill flip="none" rotWithShape="1">
              <a:gsLst>
                <a:gs pos="0">
                  <a:schemeClr val="accent1"/>
                </a:gs>
                <a:gs pos="100000">
                  <a:schemeClr val="accent2"/>
                </a:gs>
              </a:gsLst>
              <a:lin ang="16200000" scaled="0"/>
            </a:gradFill>
            <a:ln w="12700" cap="flat">
              <a:noFill/>
              <a:miter lim="400000"/>
            </a:ln>
            <a:effectLst/>
          </p:spPr>
          <p:txBody>
            <a:bodyPr wrap="square" lIns="45719" tIns="45719" rIns="45719" bIns="45719" numCol="1" anchor="t">
              <a:noAutofit/>
            </a:bodyPr>
            <a:lstStyle/>
            <a:p>
              <a:pPr>
                <a:defRPr sz="1300"/>
              </a:pPr>
            </a:p>
          </p:txBody>
        </p:sp>
        <p:sp>
          <p:nvSpPr>
            <p:cNvPr id="1703" name="Freeform 10"/>
            <p:cNvSpPr/>
            <p:nvPr/>
          </p:nvSpPr>
          <p:spPr>
            <a:xfrm>
              <a:off x="954881" y="1249"/>
              <a:ext cx="2034779" cy="2013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00"/>
                  </a:moveTo>
                  <a:cubicBezTo>
                    <a:pt x="21600" y="16200"/>
                    <a:pt x="21600" y="16200"/>
                    <a:pt x="21600" y="16200"/>
                  </a:cubicBezTo>
                  <a:cubicBezTo>
                    <a:pt x="20194" y="16200"/>
                    <a:pt x="18907" y="15596"/>
                    <a:pt x="17980" y="14612"/>
                  </a:cubicBezTo>
                  <a:cubicBezTo>
                    <a:pt x="7180" y="3176"/>
                    <a:pt x="7180" y="3176"/>
                    <a:pt x="7180" y="3176"/>
                  </a:cubicBezTo>
                  <a:cubicBezTo>
                    <a:pt x="5355" y="1207"/>
                    <a:pt x="2812" y="0"/>
                    <a:pt x="0" y="0"/>
                  </a:cubicBezTo>
                  <a:cubicBezTo>
                    <a:pt x="0" y="5400"/>
                    <a:pt x="0" y="5400"/>
                    <a:pt x="0" y="5400"/>
                  </a:cubicBezTo>
                  <a:cubicBezTo>
                    <a:pt x="1406" y="5400"/>
                    <a:pt x="2663" y="6004"/>
                    <a:pt x="3590" y="6988"/>
                  </a:cubicBezTo>
                  <a:cubicBezTo>
                    <a:pt x="14390" y="18455"/>
                    <a:pt x="14390" y="18455"/>
                    <a:pt x="14390" y="18455"/>
                  </a:cubicBezTo>
                  <a:cubicBezTo>
                    <a:pt x="16245" y="20393"/>
                    <a:pt x="18788" y="21600"/>
                    <a:pt x="21600" y="21600"/>
                  </a:cubicBezTo>
                  <a:lnTo>
                    <a:pt x="21600" y="16200"/>
                  </a:lnTo>
                  <a:close/>
                </a:path>
              </a:pathLst>
            </a:custGeom>
            <a:solidFill>
              <a:schemeClr val="accent1"/>
            </a:solidFill>
            <a:ln w="12700" cap="flat">
              <a:noFill/>
              <a:miter lim="400000"/>
            </a:ln>
            <a:effectLst/>
          </p:spPr>
          <p:txBody>
            <a:bodyPr wrap="square" lIns="45719" tIns="45719" rIns="45719" bIns="45719" numCol="1" anchor="t">
              <a:noAutofit/>
            </a:bodyPr>
            <a:lstStyle/>
            <a:p>
              <a:pPr>
                <a:defRPr sz="1300"/>
              </a:pPr>
            </a:p>
          </p:txBody>
        </p:sp>
      </p:grpSp>
      <p:sp>
        <p:nvSpPr>
          <p:cNvPr id="1705" name="Овал 38"/>
          <p:cNvSpPr/>
          <p:nvPr/>
        </p:nvSpPr>
        <p:spPr>
          <a:xfrm>
            <a:off x="3352929" y="2833902"/>
            <a:ext cx="390529" cy="410163"/>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706" name="Текст 7"/>
          <p:cNvSpPr/>
          <p:nvPr>
            <p:ph type="body" sz="quarter" idx="32" hasCustomPrompt="1"/>
          </p:nvPr>
        </p:nvSpPr>
        <p:spPr>
          <a:xfrm>
            <a:off x="3398466" y="2892944"/>
            <a:ext cx="289920" cy="279402"/>
          </a:xfrm>
          <a:prstGeom prst="rect">
            <a:avLst/>
          </a:prstGeom>
        </p:spPr>
        <p:txBody>
          <a:bodyPr anchor="ctr"/>
          <a:lstStyle>
            <a:lvl1pPr algn="ctr">
              <a:lnSpc>
                <a:spcPct val="145000"/>
              </a:lnSpc>
              <a:spcBef>
                <a:spcPts val="0"/>
              </a:spcBef>
              <a:defRPr sz="1000">
                <a:latin typeface="Montserrat Bold"/>
                <a:ea typeface="Montserrat Bold"/>
                <a:cs typeface="Montserrat Bold"/>
                <a:sym typeface="Montserrat Bold"/>
              </a:defRPr>
            </a:lvl1pPr>
          </a:lstStyle>
          <a:p>
            <a:pPr/>
            <a:r>
              <a:t>01</a:t>
            </a:r>
          </a:p>
        </p:txBody>
      </p:sp>
      <p:sp>
        <p:nvSpPr>
          <p:cNvPr id="1707" name="Овал 40"/>
          <p:cNvSpPr/>
          <p:nvPr/>
        </p:nvSpPr>
        <p:spPr>
          <a:xfrm>
            <a:off x="3352929" y="4343105"/>
            <a:ext cx="390529" cy="410163"/>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708" name="Текст 7"/>
          <p:cNvSpPr/>
          <p:nvPr>
            <p:ph type="body" sz="quarter" idx="33" hasCustomPrompt="1"/>
          </p:nvPr>
        </p:nvSpPr>
        <p:spPr>
          <a:xfrm>
            <a:off x="3398466" y="4402147"/>
            <a:ext cx="289920" cy="279402"/>
          </a:xfrm>
          <a:prstGeom prst="rect">
            <a:avLst/>
          </a:prstGeom>
        </p:spPr>
        <p:txBody>
          <a:bodyPr anchor="ctr"/>
          <a:lstStyle>
            <a:lvl1pPr algn="ctr">
              <a:lnSpc>
                <a:spcPct val="145000"/>
              </a:lnSpc>
              <a:spcBef>
                <a:spcPts val="0"/>
              </a:spcBef>
              <a:defRPr sz="1000">
                <a:latin typeface="Montserrat Bold"/>
                <a:ea typeface="Montserrat Bold"/>
                <a:cs typeface="Montserrat Bold"/>
                <a:sym typeface="Montserrat Bold"/>
              </a:defRPr>
            </a:lvl1pPr>
          </a:lstStyle>
          <a:p>
            <a:pPr/>
            <a:r>
              <a:t>02</a:t>
            </a:r>
          </a:p>
        </p:txBody>
      </p:sp>
      <p:sp>
        <p:nvSpPr>
          <p:cNvPr id="1709" name="Овал 43"/>
          <p:cNvSpPr/>
          <p:nvPr/>
        </p:nvSpPr>
        <p:spPr>
          <a:xfrm>
            <a:off x="5418420" y="2833902"/>
            <a:ext cx="390529" cy="410163"/>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710" name="Текст 7"/>
          <p:cNvSpPr/>
          <p:nvPr>
            <p:ph type="body" sz="quarter" idx="34" hasCustomPrompt="1"/>
          </p:nvPr>
        </p:nvSpPr>
        <p:spPr>
          <a:xfrm>
            <a:off x="5463957" y="2892944"/>
            <a:ext cx="289920" cy="279402"/>
          </a:xfrm>
          <a:prstGeom prst="rect">
            <a:avLst/>
          </a:prstGeom>
        </p:spPr>
        <p:txBody>
          <a:bodyPr anchor="ctr"/>
          <a:lstStyle>
            <a:lvl1pPr algn="ctr">
              <a:lnSpc>
                <a:spcPct val="145000"/>
              </a:lnSpc>
              <a:spcBef>
                <a:spcPts val="0"/>
              </a:spcBef>
              <a:defRPr sz="1000">
                <a:latin typeface="Montserrat Bold"/>
                <a:ea typeface="Montserrat Bold"/>
                <a:cs typeface="Montserrat Bold"/>
                <a:sym typeface="Montserrat Bold"/>
              </a:defRPr>
            </a:lvl1pPr>
          </a:lstStyle>
          <a:p>
            <a:pPr/>
            <a:r>
              <a:t>03</a:t>
            </a:r>
          </a:p>
        </p:txBody>
      </p:sp>
      <p:sp>
        <p:nvSpPr>
          <p:cNvPr id="1711" name="Овал 45"/>
          <p:cNvSpPr/>
          <p:nvPr/>
        </p:nvSpPr>
        <p:spPr>
          <a:xfrm>
            <a:off x="5418420" y="4343105"/>
            <a:ext cx="390529" cy="410163"/>
          </a:xfrm>
          <a:prstGeom prst="ellipse">
            <a:avLst/>
          </a:prstGeom>
          <a:solidFill>
            <a:srgbClr val="FFFFFF"/>
          </a:solidFill>
          <a:ln w="12700">
            <a:miter lim="400000"/>
          </a:ln>
        </p:spPr>
        <p:txBody>
          <a:bodyPr lIns="45719" rIns="45719" anchor="ctr"/>
          <a:lstStyle/>
          <a:p>
            <a:pPr algn="ctr">
              <a:defRPr sz="1300">
                <a:solidFill>
                  <a:srgbClr val="FFFFFF"/>
                </a:solidFill>
              </a:defRPr>
            </a:pPr>
          </a:p>
        </p:txBody>
      </p:sp>
      <p:sp>
        <p:nvSpPr>
          <p:cNvPr id="1712" name="Текст 7"/>
          <p:cNvSpPr/>
          <p:nvPr>
            <p:ph type="body" sz="quarter" idx="35" hasCustomPrompt="1"/>
          </p:nvPr>
        </p:nvSpPr>
        <p:spPr>
          <a:xfrm>
            <a:off x="5463957" y="4402147"/>
            <a:ext cx="289920" cy="279402"/>
          </a:xfrm>
          <a:prstGeom prst="rect">
            <a:avLst/>
          </a:prstGeom>
        </p:spPr>
        <p:txBody>
          <a:bodyPr anchor="ctr"/>
          <a:lstStyle>
            <a:lvl1pPr algn="ctr">
              <a:lnSpc>
                <a:spcPct val="145000"/>
              </a:lnSpc>
              <a:spcBef>
                <a:spcPts val="0"/>
              </a:spcBef>
              <a:defRPr sz="1000">
                <a:latin typeface="Montserrat Bold"/>
                <a:ea typeface="Montserrat Bold"/>
                <a:cs typeface="Montserrat Bold"/>
                <a:sym typeface="Montserrat Bold"/>
              </a:defRPr>
            </a:lvl1pPr>
          </a:lstStyle>
          <a:p>
            <a:pPr/>
            <a:r>
              <a:t>04</a:t>
            </a:r>
          </a:p>
        </p:txBody>
      </p:sp>
      <p:sp>
        <p:nvSpPr>
          <p:cNvPr id="17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1">
    <p:spTree>
      <p:nvGrpSpPr>
        <p:cNvPr id="1" name=""/>
        <p:cNvGrpSpPr/>
        <p:nvPr/>
      </p:nvGrpSpPr>
      <p:grpSpPr>
        <a:xfrm>
          <a:off x="0" y="0"/>
          <a:ext cx="0" cy="0"/>
          <a:chOff x="0" y="0"/>
          <a:chExt cx="0" cy="0"/>
        </a:xfrm>
      </p:grpSpPr>
      <p:sp>
        <p:nvSpPr>
          <p:cNvPr id="172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72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722" name="Write text here"/>
          <p:cNvSpPr txBox="1"/>
          <p:nvPr>
            <p:ph type="title" hasCustomPrompt="1"/>
          </p:nvPr>
        </p:nvSpPr>
        <p:spPr>
          <a:xfrm>
            <a:off x="1285875" y="1257300"/>
            <a:ext cx="3299206" cy="4343400"/>
          </a:xfrm>
          <a:prstGeom prst="rect">
            <a:avLst/>
          </a:prstGeom>
        </p:spPr>
        <p:txBody>
          <a:bodyPr anchor="t"/>
          <a:lstStyle>
            <a:lvl1pPr algn="l">
              <a:lnSpc>
                <a:spcPct val="80000"/>
              </a:lnSpc>
              <a:defRPr sz="2700"/>
            </a:lvl1pPr>
          </a:lstStyle>
          <a:p>
            <a:pPr/>
            <a:r>
              <a:t>Write text here</a:t>
            </a:r>
          </a:p>
        </p:txBody>
      </p:sp>
      <p:sp>
        <p:nvSpPr>
          <p:cNvPr id="1723" name="Овал 1"/>
          <p:cNvSpPr/>
          <p:nvPr/>
        </p:nvSpPr>
        <p:spPr>
          <a:xfrm>
            <a:off x="4578541" y="1692757"/>
            <a:ext cx="1885953" cy="1872285"/>
          </a:xfrm>
          <a:prstGeom prst="ellipse">
            <a:avLst/>
          </a:prstGeom>
          <a:solidFill>
            <a:srgbClr val="B0B0B0"/>
          </a:solidFill>
          <a:ln w="12700">
            <a:miter lim="400000"/>
          </a:ln>
        </p:spPr>
        <p:txBody>
          <a:bodyPr lIns="45719" rIns="45719" anchor="ctr"/>
          <a:lstStyle/>
          <a:p>
            <a:pPr algn="ctr">
              <a:defRPr sz="1300">
                <a:solidFill>
                  <a:srgbClr val="FFFFFF"/>
                </a:solidFill>
              </a:defRPr>
            </a:pPr>
          </a:p>
        </p:txBody>
      </p:sp>
      <p:sp>
        <p:nvSpPr>
          <p:cNvPr id="1724" name="Овал 21"/>
          <p:cNvSpPr/>
          <p:nvPr/>
        </p:nvSpPr>
        <p:spPr>
          <a:xfrm>
            <a:off x="5629275" y="3114675"/>
            <a:ext cx="2628900" cy="2609850"/>
          </a:xfrm>
          <a:prstGeom prst="ellipse">
            <a:avLst/>
          </a:prstGeom>
          <a:solidFill>
            <a:schemeClr val="accent1"/>
          </a:solidFill>
          <a:ln w="12700">
            <a:miter lim="400000"/>
          </a:ln>
        </p:spPr>
        <p:txBody>
          <a:bodyPr lIns="45719" rIns="45719" anchor="ctr"/>
          <a:lstStyle/>
          <a:p>
            <a:pPr algn="ctr">
              <a:defRPr sz="1300">
                <a:solidFill>
                  <a:srgbClr val="FFFFFF"/>
                </a:solidFill>
              </a:defRPr>
            </a:pPr>
          </a:p>
        </p:txBody>
      </p:sp>
      <p:sp>
        <p:nvSpPr>
          <p:cNvPr id="1725" name="Body Level One…"/>
          <p:cNvSpPr txBox="1"/>
          <p:nvPr>
            <p:ph type="body" sz="quarter" idx="1" hasCustomPrompt="1"/>
          </p:nvPr>
        </p:nvSpPr>
        <p:spPr>
          <a:xfrm>
            <a:off x="4999420" y="2743212"/>
            <a:ext cx="1057276" cy="457203"/>
          </a:xfrm>
          <a:prstGeom prst="rect">
            <a:avLst/>
          </a:prstGeom>
        </p:spPr>
        <p:txBody>
          <a:bodyPr anchor="ctr"/>
          <a:lstStyle>
            <a:lvl1pPr algn="ctr">
              <a:lnSpc>
                <a:spcPct val="145000"/>
              </a:lnSpc>
              <a:spcBef>
                <a:spcPts val="0"/>
              </a:spcBef>
              <a:defRPr sz="1500">
                <a:solidFill>
                  <a:srgbClr val="FFFFFF">
                    <a:alpha val="70000"/>
                  </a:srgbClr>
                </a:solidFill>
              </a:defRPr>
            </a:lvl1pPr>
            <a:lvl2pPr algn="ctr">
              <a:lnSpc>
                <a:spcPct val="145000"/>
              </a:lnSpc>
              <a:spcBef>
                <a:spcPts val="0"/>
              </a:spcBef>
              <a:defRPr sz="1500">
                <a:solidFill>
                  <a:srgbClr val="FFFFFF">
                    <a:alpha val="70000"/>
                  </a:srgbClr>
                </a:solidFill>
              </a:defRPr>
            </a:lvl2pPr>
            <a:lvl3pPr algn="ctr">
              <a:lnSpc>
                <a:spcPct val="145000"/>
              </a:lnSpc>
              <a:spcBef>
                <a:spcPts val="0"/>
              </a:spcBef>
              <a:defRPr sz="1500">
                <a:solidFill>
                  <a:srgbClr val="FFFFFF">
                    <a:alpha val="70000"/>
                  </a:srgbClr>
                </a:solidFill>
              </a:defRPr>
            </a:lvl3pPr>
            <a:lvl4pPr algn="ctr">
              <a:lnSpc>
                <a:spcPct val="145000"/>
              </a:lnSpc>
              <a:spcBef>
                <a:spcPts val="0"/>
              </a:spcBef>
              <a:defRPr sz="1500">
                <a:solidFill>
                  <a:srgbClr val="FFFFFF">
                    <a:alpha val="70000"/>
                  </a:srgbClr>
                </a:solidFill>
              </a:defRPr>
            </a:lvl4pPr>
            <a:lvl5pPr algn="ctr">
              <a:lnSpc>
                <a:spcPct val="145000"/>
              </a:lnSpc>
              <a:spcBef>
                <a:spcPts val="0"/>
              </a:spcBef>
              <a:defRPr sz="1500">
                <a:solidFill>
                  <a:srgbClr val="FFFFFF">
                    <a:alpha val="70000"/>
                  </a:srgbClr>
                </a:solidFill>
              </a:defRPr>
            </a:lvl5pPr>
          </a:lstStyle>
          <a:p>
            <a:pPr/>
            <a:r>
              <a:t>YES</a:t>
            </a:r>
          </a:p>
          <a:p>
            <a:pPr lvl="1"/>
            <a:r>
              <a:t/>
            </a:r>
          </a:p>
          <a:p>
            <a:pPr lvl="2"/>
            <a:r>
              <a:t/>
            </a:r>
          </a:p>
          <a:p>
            <a:pPr lvl="3"/>
            <a:r>
              <a:t/>
            </a:r>
          </a:p>
          <a:p>
            <a:pPr lvl="4"/>
            <a:r>
              <a:t/>
            </a:r>
          </a:p>
        </p:txBody>
      </p:sp>
      <p:sp>
        <p:nvSpPr>
          <p:cNvPr id="1726" name="Текст 7"/>
          <p:cNvSpPr/>
          <p:nvPr>
            <p:ph type="body" sz="quarter" idx="21" hasCustomPrompt="1"/>
          </p:nvPr>
        </p:nvSpPr>
        <p:spPr>
          <a:xfrm>
            <a:off x="4735703" y="2124074"/>
            <a:ext cx="1571626" cy="619126"/>
          </a:xfrm>
          <a:prstGeom prst="rect">
            <a:avLst/>
          </a:prstGeom>
        </p:spPr>
        <p:txBody>
          <a:bodyPr anchor="ctr"/>
          <a:lstStyle>
            <a:lvl1pPr algn="ctr">
              <a:lnSpc>
                <a:spcPct val="145000"/>
              </a:lnSpc>
              <a:spcBef>
                <a:spcPts val="0"/>
              </a:spcBef>
              <a:defRPr b="1" spc="-200" sz="3000">
                <a:solidFill>
                  <a:srgbClr val="FFFFFF"/>
                </a:solidFill>
                <a:latin typeface="Montserrat-Bold"/>
                <a:ea typeface="Montserrat-Bold"/>
                <a:cs typeface="Montserrat-Bold"/>
                <a:sym typeface="Montserrat-Bold"/>
              </a:defRPr>
            </a:lvl1pPr>
          </a:lstStyle>
          <a:p>
            <a:pPr/>
            <a:r>
              <a:t>25.5%</a:t>
            </a:r>
          </a:p>
        </p:txBody>
      </p:sp>
      <p:sp>
        <p:nvSpPr>
          <p:cNvPr id="1727" name="Текст 7"/>
          <p:cNvSpPr/>
          <p:nvPr>
            <p:ph type="body" sz="quarter" idx="22" hasCustomPrompt="1"/>
          </p:nvPr>
        </p:nvSpPr>
        <p:spPr>
          <a:xfrm>
            <a:off x="6426394" y="4572013"/>
            <a:ext cx="1057276" cy="457202"/>
          </a:xfrm>
          <a:prstGeom prst="rect">
            <a:avLst/>
          </a:prstGeom>
        </p:spPr>
        <p:txBody>
          <a:bodyPr anchor="ctr"/>
          <a:lstStyle>
            <a:lvl1pPr algn="ctr">
              <a:lnSpc>
                <a:spcPct val="145000"/>
              </a:lnSpc>
              <a:spcBef>
                <a:spcPts val="0"/>
              </a:spcBef>
              <a:defRPr sz="1500">
                <a:solidFill>
                  <a:srgbClr val="FFFFFF">
                    <a:alpha val="70000"/>
                  </a:srgbClr>
                </a:solidFill>
              </a:defRPr>
            </a:lvl1pPr>
          </a:lstStyle>
          <a:p>
            <a:pPr/>
            <a:r>
              <a:t>NO</a:t>
            </a:r>
          </a:p>
        </p:txBody>
      </p:sp>
      <p:sp>
        <p:nvSpPr>
          <p:cNvPr id="1728" name="Текст 7"/>
          <p:cNvSpPr/>
          <p:nvPr>
            <p:ph type="body" sz="quarter" idx="23" hasCustomPrompt="1"/>
          </p:nvPr>
        </p:nvSpPr>
        <p:spPr>
          <a:xfrm>
            <a:off x="6162680" y="3952876"/>
            <a:ext cx="1571626" cy="619125"/>
          </a:xfrm>
          <a:prstGeom prst="rect">
            <a:avLst/>
          </a:prstGeom>
        </p:spPr>
        <p:txBody>
          <a:bodyPr anchor="ctr"/>
          <a:lstStyle>
            <a:lvl1pPr algn="ctr">
              <a:lnSpc>
                <a:spcPct val="145000"/>
              </a:lnSpc>
              <a:spcBef>
                <a:spcPts val="0"/>
              </a:spcBef>
              <a:defRPr b="1" spc="-200" sz="3000">
                <a:solidFill>
                  <a:srgbClr val="FFFFFF"/>
                </a:solidFill>
                <a:latin typeface="Montserrat-Bold"/>
                <a:ea typeface="Montserrat-Bold"/>
                <a:cs typeface="Montserrat-Bold"/>
                <a:sym typeface="Montserrat-Bold"/>
              </a:defRPr>
            </a:lvl1pPr>
          </a:lstStyle>
          <a:p>
            <a:pPr/>
            <a:r>
              <a:t>74.5%</a:t>
            </a:r>
          </a:p>
        </p:txBody>
      </p:sp>
      <p:sp>
        <p:nvSpPr>
          <p:cNvPr id="1729" name="Овал 26"/>
          <p:cNvSpPr/>
          <p:nvPr/>
        </p:nvSpPr>
        <p:spPr>
          <a:xfrm>
            <a:off x="6981827" y="1830248"/>
            <a:ext cx="1276353" cy="1267103"/>
          </a:xfrm>
          <a:prstGeom prst="ellipse">
            <a:avLst/>
          </a:prstGeom>
          <a:solidFill>
            <a:schemeClr val="accent2"/>
          </a:solidFill>
          <a:ln w="12700">
            <a:miter lim="400000"/>
          </a:ln>
        </p:spPr>
        <p:txBody>
          <a:bodyPr lIns="45719" rIns="45719" anchor="ctr"/>
          <a:lstStyle/>
          <a:p>
            <a:pPr algn="ctr">
              <a:defRPr sz="1300">
                <a:solidFill>
                  <a:srgbClr val="FFFFFF"/>
                </a:solidFill>
              </a:defRPr>
            </a:pPr>
          </a:p>
        </p:txBody>
      </p:sp>
      <p:sp>
        <p:nvSpPr>
          <p:cNvPr id="1730" name="Текст 7"/>
          <p:cNvSpPr/>
          <p:nvPr>
            <p:ph type="body" sz="quarter" idx="24" hasCustomPrompt="1"/>
          </p:nvPr>
        </p:nvSpPr>
        <p:spPr>
          <a:xfrm>
            <a:off x="7200906" y="1933576"/>
            <a:ext cx="822980" cy="1031062"/>
          </a:xfrm>
          <a:prstGeom prst="rect">
            <a:avLst/>
          </a:prstGeom>
        </p:spPr>
        <p:txBody>
          <a:bodyPr anchor="ctr"/>
          <a:lstStyle>
            <a:lvl1pPr algn="ctr">
              <a:lnSpc>
                <a:spcPct val="145000"/>
              </a:lnSpc>
              <a:spcBef>
                <a:spcPts val="0"/>
              </a:spcBef>
              <a:defRPr sz="3000">
                <a:solidFill>
                  <a:srgbClr val="FFFFFF"/>
                </a:solidFill>
                <a:latin typeface="fontello"/>
                <a:ea typeface="fontello"/>
                <a:cs typeface="fontello"/>
                <a:sym typeface="fontello"/>
              </a:defRPr>
            </a:lvl1pPr>
          </a:lstStyle>
          <a:p>
            <a:pPr/>
            <a:r>
              <a:t></a:t>
            </a:r>
          </a:p>
        </p:txBody>
      </p:sp>
      <p:sp>
        <p:nvSpPr>
          <p:cNvPr id="17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2">
    <p:spTree>
      <p:nvGrpSpPr>
        <p:cNvPr id="1" name=""/>
        <p:cNvGrpSpPr/>
        <p:nvPr/>
      </p:nvGrpSpPr>
      <p:grpSpPr>
        <a:xfrm>
          <a:off x="0" y="0"/>
          <a:ext cx="0" cy="0"/>
          <a:chOff x="0" y="0"/>
          <a:chExt cx="0" cy="0"/>
        </a:xfrm>
      </p:grpSpPr>
      <p:sp>
        <p:nvSpPr>
          <p:cNvPr id="173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73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740" name="Straight Connector 43"/>
          <p:cNvSpPr/>
          <p:nvPr/>
        </p:nvSpPr>
        <p:spPr>
          <a:xfrm flipH="1">
            <a:off x="7472426" y="2530921"/>
            <a:ext cx="2" cy="1143636"/>
          </a:xfrm>
          <a:prstGeom prst="line">
            <a:avLst/>
          </a:prstGeom>
          <a:ln w="28575">
            <a:solidFill>
              <a:srgbClr val="DCDEE0"/>
            </a:solidFill>
            <a:miter/>
          </a:ln>
        </p:spPr>
        <p:txBody>
          <a:bodyPr lIns="45719" rIns="45719"/>
          <a:lstStyle/>
          <a:p>
            <a:pPr/>
          </a:p>
        </p:txBody>
      </p:sp>
      <p:sp>
        <p:nvSpPr>
          <p:cNvPr id="1741" name="Straight Connector 42"/>
          <p:cNvSpPr/>
          <p:nvPr/>
        </p:nvSpPr>
        <p:spPr>
          <a:xfrm flipH="1">
            <a:off x="5634089" y="2548425"/>
            <a:ext cx="2" cy="1145169"/>
          </a:xfrm>
          <a:prstGeom prst="line">
            <a:avLst/>
          </a:prstGeom>
          <a:ln w="28575">
            <a:solidFill>
              <a:srgbClr val="DCDEE0"/>
            </a:solidFill>
            <a:miter/>
          </a:ln>
        </p:spPr>
        <p:txBody>
          <a:bodyPr lIns="45719" rIns="45719"/>
          <a:lstStyle/>
          <a:p>
            <a:pPr/>
          </a:p>
        </p:txBody>
      </p:sp>
      <p:sp>
        <p:nvSpPr>
          <p:cNvPr id="1742" name="Straight Connector 41"/>
          <p:cNvSpPr/>
          <p:nvPr/>
        </p:nvSpPr>
        <p:spPr>
          <a:xfrm flipH="1">
            <a:off x="3521004" y="2529381"/>
            <a:ext cx="2" cy="1017737"/>
          </a:xfrm>
          <a:prstGeom prst="line">
            <a:avLst/>
          </a:prstGeom>
          <a:ln w="28575">
            <a:solidFill>
              <a:srgbClr val="DCDEE0"/>
            </a:solidFill>
            <a:miter/>
          </a:ln>
        </p:spPr>
        <p:txBody>
          <a:bodyPr lIns="45719" rIns="45719"/>
          <a:lstStyle/>
          <a:p>
            <a:pPr/>
          </a:p>
        </p:txBody>
      </p:sp>
      <p:sp>
        <p:nvSpPr>
          <p:cNvPr id="1743" name="Straight Connector 40"/>
          <p:cNvSpPr/>
          <p:nvPr/>
        </p:nvSpPr>
        <p:spPr>
          <a:xfrm flipH="1">
            <a:off x="1659894" y="2520632"/>
            <a:ext cx="1" cy="1026477"/>
          </a:xfrm>
          <a:prstGeom prst="line">
            <a:avLst/>
          </a:prstGeom>
          <a:ln w="28575">
            <a:solidFill>
              <a:srgbClr val="DCDEE0"/>
            </a:solidFill>
            <a:miter/>
          </a:ln>
        </p:spPr>
        <p:txBody>
          <a:bodyPr lIns="45719" rIns="45719"/>
          <a:lstStyle/>
          <a:p>
            <a:pPr/>
          </a:p>
        </p:txBody>
      </p:sp>
      <p:sp>
        <p:nvSpPr>
          <p:cNvPr id="1744" name="Body Level One…"/>
          <p:cNvSpPr txBox="1"/>
          <p:nvPr>
            <p:ph type="body" sz="quarter" idx="1" hasCustomPrompt="1"/>
          </p:nvPr>
        </p:nvSpPr>
        <p:spPr>
          <a:xfrm>
            <a:off x="884336" y="5208684"/>
            <a:ext cx="1573122" cy="367352"/>
          </a:xfrm>
          <a:prstGeom prst="rect">
            <a:avLst/>
          </a:prstGeom>
        </p:spPr>
        <p:txBody>
          <a:bodyPr/>
          <a:lstStyle>
            <a:lvl1pPr algn="ctr">
              <a:lnSpc>
                <a:spcPct val="100000"/>
              </a:lnSpc>
              <a:defRPr spc="-34" sz="1800">
                <a:latin typeface="Montserrat Bold"/>
                <a:ea typeface="Montserrat Bold"/>
                <a:cs typeface="Montserrat Bold"/>
                <a:sym typeface="Montserrat Bold"/>
              </a:defRPr>
            </a:lvl1pPr>
            <a:lvl2pPr algn="ctr">
              <a:lnSpc>
                <a:spcPct val="100000"/>
              </a:lnSpc>
              <a:defRPr spc="-34" sz="1800">
                <a:latin typeface="Montserrat Bold"/>
                <a:ea typeface="Montserrat Bold"/>
                <a:cs typeface="Montserrat Bold"/>
                <a:sym typeface="Montserrat Bold"/>
              </a:defRPr>
            </a:lvl2pPr>
            <a:lvl3pPr algn="ctr">
              <a:lnSpc>
                <a:spcPct val="100000"/>
              </a:lnSpc>
              <a:defRPr spc="-34" sz="1800">
                <a:latin typeface="Montserrat Bold"/>
                <a:ea typeface="Montserrat Bold"/>
                <a:cs typeface="Montserrat Bold"/>
                <a:sym typeface="Montserrat Bold"/>
              </a:defRPr>
            </a:lvl3pPr>
            <a:lvl4pPr algn="ctr">
              <a:lnSpc>
                <a:spcPct val="100000"/>
              </a:lnSpc>
              <a:defRPr spc="-34" sz="1800">
                <a:latin typeface="Montserrat Bold"/>
                <a:ea typeface="Montserrat Bold"/>
                <a:cs typeface="Montserrat Bold"/>
                <a:sym typeface="Montserrat Bold"/>
              </a:defRPr>
            </a:lvl4pPr>
            <a:lvl5pPr algn="ctr">
              <a:lnSpc>
                <a:spcPct val="100000"/>
              </a:lnSpc>
              <a:defRPr spc="-34" sz="1800">
                <a:latin typeface="Montserrat Bold"/>
                <a:ea typeface="Montserrat Bold"/>
                <a:cs typeface="Montserrat Bold"/>
                <a:sym typeface="Montserrat Bold"/>
              </a:defRPr>
            </a:lvl5pPr>
          </a:lstStyle>
          <a:p>
            <a:pPr/>
            <a:r>
              <a:t>2500</a:t>
            </a:r>
          </a:p>
          <a:p>
            <a:pPr lvl="1"/>
            <a:r>
              <a:t/>
            </a:r>
          </a:p>
          <a:p>
            <a:pPr lvl="2"/>
            <a:r>
              <a:t/>
            </a:r>
          </a:p>
          <a:p>
            <a:pPr lvl="3"/>
            <a:r>
              <a:t/>
            </a:r>
          </a:p>
          <a:p>
            <a:pPr lvl="4"/>
            <a:r>
              <a:t/>
            </a:r>
          </a:p>
        </p:txBody>
      </p:sp>
      <p:sp>
        <p:nvSpPr>
          <p:cNvPr id="1745" name="Текст 7"/>
          <p:cNvSpPr/>
          <p:nvPr>
            <p:ph type="body" sz="quarter" idx="21" hasCustomPrompt="1"/>
          </p:nvPr>
        </p:nvSpPr>
        <p:spPr>
          <a:xfrm>
            <a:off x="885132" y="5576034"/>
            <a:ext cx="1572324" cy="596178"/>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746" name="Shape 427"/>
          <p:cNvSpPr/>
          <p:nvPr>
            <p:ph type="body" sz="quarter" idx="22" hasCustomPrompt="1"/>
          </p:nvPr>
        </p:nvSpPr>
        <p:spPr>
          <a:xfrm>
            <a:off x="2719769" y="5195034"/>
            <a:ext cx="1600201" cy="381002"/>
          </a:xfrm>
          <a:prstGeom prst="rect">
            <a:avLst/>
          </a:prstGeom>
        </p:spPr>
        <p:txBody>
          <a:bodyPr/>
          <a:lstStyle>
            <a:lvl1pPr algn="ctr">
              <a:lnSpc>
                <a:spcPct val="100000"/>
              </a:lnSpc>
              <a:defRPr spc="-100" sz="1800">
                <a:latin typeface="Montserrat Bold"/>
                <a:ea typeface="Montserrat Bold"/>
                <a:cs typeface="Montserrat Bold"/>
                <a:sym typeface="Montserrat Bold"/>
              </a:defRPr>
            </a:lvl1pPr>
          </a:lstStyle>
          <a:p>
            <a:pPr/>
            <a:r>
              <a:t>5500</a:t>
            </a:r>
          </a:p>
        </p:txBody>
      </p:sp>
      <p:sp>
        <p:nvSpPr>
          <p:cNvPr id="1747" name="Текст 7"/>
          <p:cNvSpPr/>
          <p:nvPr>
            <p:ph type="body" sz="quarter" idx="23" hasCustomPrompt="1"/>
          </p:nvPr>
        </p:nvSpPr>
        <p:spPr>
          <a:xfrm>
            <a:off x="2719769" y="5576034"/>
            <a:ext cx="1600201" cy="596178"/>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748" name="Shape 427"/>
          <p:cNvSpPr/>
          <p:nvPr>
            <p:ph type="body" sz="quarter" idx="24" hasCustomPrompt="1"/>
          </p:nvPr>
        </p:nvSpPr>
        <p:spPr>
          <a:xfrm>
            <a:off x="4848273" y="5195037"/>
            <a:ext cx="1571625" cy="381000"/>
          </a:xfrm>
          <a:prstGeom prst="rect">
            <a:avLst/>
          </a:prstGeom>
        </p:spPr>
        <p:txBody>
          <a:bodyPr/>
          <a:lstStyle>
            <a:lvl1pPr algn="ctr">
              <a:lnSpc>
                <a:spcPct val="100000"/>
              </a:lnSpc>
              <a:defRPr spc="-100" sz="1800">
                <a:latin typeface="Montserrat Bold"/>
                <a:ea typeface="Montserrat Bold"/>
                <a:cs typeface="Montserrat Bold"/>
                <a:sym typeface="Montserrat Bold"/>
              </a:defRPr>
            </a:lvl1pPr>
          </a:lstStyle>
          <a:p>
            <a:pPr/>
            <a:r>
              <a:t>12000</a:t>
            </a:r>
          </a:p>
        </p:txBody>
      </p:sp>
      <p:sp>
        <p:nvSpPr>
          <p:cNvPr id="1749" name="Текст 7"/>
          <p:cNvSpPr/>
          <p:nvPr>
            <p:ph type="body" sz="quarter" idx="25" hasCustomPrompt="1"/>
          </p:nvPr>
        </p:nvSpPr>
        <p:spPr>
          <a:xfrm>
            <a:off x="4851549" y="5576034"/>
            <a:ext cx="1565076" cy="596178"/>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750" name="Shape 427"/>
          <p:cNvSpPr/>
          <p:nvPr>
            <p:ph type="body" sz="quarter" idx="26" hasCustomPrompt="1"/>
          </p:nvPr>
        </p:nvSpPr>
        <p:spPr>
          <a:xfrm>
            <a:off x="6686652" y="5195022"/>
            <a:ext cx="1571550" cy="381001"/>
          </a:xfrm>
          <a:prstGeom prst="rect">
            <a:avLst/>
          </a:prstGeom>
        </p:spPr>
        <p:txBody>
          <a:bodyPr/>
          <a:lstStyle>
            <a:lvl1pPr algn="ctr">
              <a:lnSpc>
                <a:spcPct val="100000"/>
              </a:lnSpc>
              <a:defRPr spc="-100" sz="1800">
                <a:latin typeface="Montserrat Bold"/>
                <a:ea typeface="Montserrat Bold"/>
                <a:cs typeface="Montserrat Bold"/>
                <a:sym typeface="Montserrat Bold"/>
              </a:defRPr>
            </a:lvl1pPr>
          </a:lstStyle>
          <a:p>
            <a:pPr/>
            <a:r>
              <a:t>7000</a:t>
            </a:r>
          </a:p>
        </p:txBody>
      </p:sp>
      <p:sp>
        <p:nvSpPr>
          <p:cNvPr id="1751" name="Текст 7"/>
          <p:cNvSpPr/>
          <p:nvPr>
            <p:ph type="body" sz="quarter" idx="27" hasCustomPrompt="1"/>
          </p:nvPr>
        </p:nvSpPr>
        <p:spPr>
          <a:xfrm>
            <a:off x="6686928" y="5576034"/>
            <a:ext cx="1571000" cy="596178"/>
          </a:xfrm>
          <a:prstGeom prst="rect">
            <a:avLst/>
          </a:prstGeom>
        </p:spPr>
        <p:txBody>
          <a:bodyPr/>
          <a:lstStyle>
            <a:lvl1pPr algn="ctr">
              <a:lnSpc>
                <a:spcPct val="100000"/>
              </a:lnSpc>
              <a:defRPr sz="600">
                <a:solidFill>
                  <a:srgbClr val="262626">
                    <a:alpha val="50000"/>
                  </a:srgbClr>
                </a:solidFill>
              </a:defRPr>
            </a:lvl1pPr>
          </a:lstStyle>
          <a:p>
            <a:pPr/>
            <a:r>
              <a:t>Text</a:t>
            </a:r>
          </a:p>
        </p:txBody>
      </p:sp>
      <p:sp>
        <p:nvSpPr>
          <p:cNvPr id="1752" name="Oval 8"/>
          <p:cNvSpPr/>
          <p:nvPr/>
        </p:nvSpPr>
        <p:spPr>
          <a:xfrm rot="10800000">
            <a:off x="7400166" y="2469354"/>
            <a:ext cx="144505" cy="146541"/>
          </a:xfrm>
          <a:prstGeom prst="ellipse">
            <a:avLst/>
          </a:prstGeom>
          <a:solidFill>
            <a:schemeClr val="accent1"/>
          </a:solidFill>
          <a:ln w="12700">
            <a:miter lim="400000"/>
          </a:ln>
        </p:spPr>
        <p:txBody>
          <a:bodyPr lIns="45719" rIns="45719" anchor="ctr"/>
          <a:lstStyle/>
          <a:p>
            <a:pPr algn="ctr">
              <a:defRPr sz="1300">
                <a:solidFill>
                  <a:srgbClr val="FFFFFF"/>
                </a:solidFill>
              </a:defRPr>
            </a:pPr>
          </a:p>
        </p:txBody>
      </p:sp>
      <p:sp>
        <p:nvSpPr>
          <p:cNvPr id="1753" name="Oval 10"/>
          <p:cNvSpPr/>
          <p:nvPr/>
        </p:nvSpPr>
        <p:spPr>
          <a:xfrm rot="10800000">
            <a:off x="5561827" y="2469354"/>
            <a:ext cx="144505" cy="146541"/>
          </a:xfrm>
          <a:prstGeom prst="ellipse">
            <a:avLst/>
          </a:prstGeom>
          <a:solidFill>
            <a:schemeClr val="accent3"/>
          </a:solidFill>
          <a:ln w="12700">
            <a:miter lim="400000"/>
          </a:ln>
        </p:spPr>
        <p:txBody>
          <a:bodyPr lIns="45719" rIns="45719" anchor="ctr"/>
          <a:lstStyle/>
          <a:p>
            <a:pPr algn="ctr">
              <a:defRPr sz="1300">
                <a:solidFill>
                  <a:srgbClr val="FFFFFF"/>
                </a:solidFill>
              </a:defRPr>
            </a:pPr>
          </a:p>
        </p:txBody>
      </p:sp>
      <p:sp>
        <p:nvSpPr>
          <p:cNvPr id="1754" name="Oval 12"/>
          <p:cNvSpPr/>
          <p:nvPr/>
        </p:nvSpPr>
        <p:spPr>
          <a:xfrm rot="10800000">
            <a:off x="3448744" y="2469354"/>
            <a:ext cx="144505" cy="146541"/>
          </a:xfrm>
          <a:prstGeom prst="ellipse">
            <a:avLst/>
          </a:prstGeom>
          <a:solidFill>
            <a:schemeClr val="accent2"/>
          </a:solidFill>
          <a:ln w="12700">
            <a:miter lim="400000"/>
          </a:ln>
        </p:spPr>
        <p:txBody>
          <a:bodyPr lIns="45719" rIns="45719" anchor="ctr"/>
          <a:lstStyle/>
          <a:p>
            <a:pPr algn="ctr">
              <a:defRPr sz="1300">
                <a:solidFill>
                  <a:srgbClr val="FFFFFF"/>
                </a:solidFill>
              </a:defRPr>
            </a:pPr>
          </a:p>
        </p:txBody>
      </p:sp>
      <p:sp>
        <p:nvSpPr>
          <p:cNvPr id="1755" name="Oval 14"/>
          <p:cNvSpPr/>
          <p:nvPr/>
        </p:nvSpPr>
        <p:spPr>
          <a:xfrm rot="10800000">
            <a:off x="1587643" y="2469348"/>
            <a:ext cx="144505" cy="146541"/>
          </a:xfrm>
          <a:prstGeom prst="ellipse">
            <a:avLst/>
          </a:prstGeom>
          <a:solidFill>
            <a:schemeClr val="accent4"/>
          </a:solidFill>
          <a:ln w="12700">
            <a:miter lim="400000"/>
          </a:ln>
        </p:spPr>
        <p:txBody>
          <a:bodyPr lIns="45719" rIns="45719" anchor="ctr"/>
          <a:lstStyle/>
          <a:p>
            <a:pPr algn="ctr">
              <a:defRPr sz="1300">
                <a:solidFill>
                  <a:srgbClr val="FFFFFF"/>
                </a:solidFill>
              </a:defRPr>
            </a:pPr>
          </a:p>
        </p:txBody>
      </p:sp>
      <p:sp>
        <p:nvSpPr>
          <p:cNvPr id="1756" name="Oval 16"/>
          <p:cNvSpPr/>
          <p:nvPr/>
        </p:nvSpPr>
        <p:spPr>
          <a:xfrm rot="10800000">
            <a:off x="2877372" y="3423504"/>
            <a:ext cx="1287259" cy="1285022"/>
          </a:xfrm>
          <a:prstGeom prst="ellipse">
            <a:avLst/>
          </a:prstGeom>
          <a:solidFill>
            <a:schemeClr val="accent2"/>
          </a:solidFill>
          <a:ln w="12700">
            <a:miter lim="400000"/>
          </a:ln>
        </p:spPr>
        <p:txBody>
          <a:bodyPr lIns="45719" rIns="45719" anchor="ctr"/>
          <a:lstStyle/>
          <a:p>
            <a:pPr algn="ctr">
              <a:defRPr sz="2700">
                <a:solidFill>
                  <a:srgbClr val="FFFFFF"/>
                </a:solidFill>
              </a:defRPr>
            </a:pPr>
          </a:p>
        </p:txBody>
      </p:sp>
      <p:sp>
        <p:nvSpPr>
          <p:cNvPr id="1757" name="Oval 19"/>
          <p:cNvSpPr/>
          <p:nvPr/>
        </p:nvSpPr>
        <p:spPr>
          <a:xfrm rot="10800000">
            <a:off x="1164800" y="3599841"/>
            <a:ext cx="990199" cy="988477"/>
          </a:xfrm>
          <a:prstGeom prst="ellipse">
            <a:avLst/>
          </a:prstGeom>
          <a:solidFill>
            <a:schemeClr val="accent4"/>
          </a:solidFill>
          <a:ln w="12700">
            <a:miter lim="400000"/>
          </a:ln>
        </p:spPr>
        <p:txBody>
          <a:bodyPr lIns="45719" rIns="45719" anchor="ctr"/>
          <a:lstStyle/>
          <a:p>
            <a:pPr algn="ctr">
              <a:defRPr sz="2700">
                <a:solidFill>
                  <a:srgbClr val="FFFFFF"/>
                </a:solidFill>
              </a:defRPr>
            </a:pPr>
          </a:p>
        </p:txBody>
      </p:sp>
      <p:sp>
        <p:nvSpPr>
          <p:cNvPr id="1758" name="Oval 22"/>
          <p:cNvSpPr/>
          <p:nvPr/>
        </p:nvSpPr>
        <p:spPr>
          <a:xfrm rot="10800000">
            <a:off x="6977325" y="3599841"/>
            <a:ext cx="990199" cy="988477"/>
          </a:xfrm>
          <a:prstGeom prst="ellipse">
            <a:avLst/>
          </a:prstGeom>
          <a:solidFill>
            <a:schemeClr val="accent1"/>
          </a:solidFill>
          <a:ln w="12700">
            <a:miter lim="400000"/>
          </a:ln>
        </p:spPr>
        <p:txBody>
          <a:bodyPr lIns="45719" rIns="45719" anchor="ctr"/>
          <a:lstStyle/>
          <a:p>
            <a:pPr algn="ctr">
              <a:defRPr sz="2700">
                <a:solidFill>
                  <a:srgbClr val="FFFFFF"/>
                </a:solidFill>
              </a:defRPr>
            </a:pPr>
          </a:p>
        </p:txBody>
      </p:sp>
      <p:sp>
        <p:nvSpPr>
          <p:cNvPr id="1759" name="Oval 25"/>
          <p:cNvSpPr/>
          <p:nvPr/>
        </p:nvSpPr>
        <p:spPr>
          <a:xfrm rot="10800000">
            <a:off x="4990455" y="3423504"/>
            <a:ext cx="1287260" cy="1285022"/>
          </a:xfrm>
          <a:prstGeom prst="ellipse">
            <a:avLst/>
          </a:prstGeom>
          <a:solidFill>
            <a:schemeClr val="accent3"/>
          </a:solidFill>
          <a:ln w="12700">
            <a:miter lim="400000"/>
          </a:ln>
        </p:spPr>
        <p:txBody>
          <a:bodyPr lIns="45719" rIns="45719" anchor="ctr"/>
          <a:lstStyle/>
          <a:p>
            <a:pPr algn="ctr">
              <a:defRPr sz="2700">
                <a:solidFill>
                  <a:srgbClr val="FFFFFF"/>
                </a:solidFill>
              </a:defRPr>
            </a:pPr>
          </a:p>
        </p:txBody>
      </p:sp>
      <p:sp>
        <p:nvSpPr>
          <p:cNvPr id="1760"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761" name="Текст 7"/>
          <p:cNvSpPr/>
          <p:nvPr>
            <p:ph type="body" sz="quarter" idx="28" hasCustomPrompt="1"/>
          </p:nvPr>
        </p:nvSpPr>
        <p:spPr>
          <a:xfrm>
            <a:off x="1453073" y="3832138"/>
            <a:ext cx="413659" cy="523874"/>
          </a:xfrm>
          <a:prstGeom prst="rect">
            <a:avLst/>
          </a:prstGeom>
        </p:spPr>
        <p:txBody>
          <a:bodyPr anchor="ctr"/>
          <a:lstStyle>
            <a:lvl1pPr algn="ctr">
              <a:lnSpc>
                <a:spcPct val="145000"/>
              </a:lnSpc>
              <a:spcBef>
                <a:spcPts val="0"/>
              </a:spcBef>
              <a:defRPr sz="1800">
                <a:solidFill>
                  <a:srgbClr val="FFFFFF"/>
                </a:solidFill>
                <a:latin typeface="fontello"/>
                <a:ea typeface="fontello"/>
                <a:cs typeface="fontello"/>
                <a:sym typeface="fontello"/>
              </a:defRPr>
            </a:lvl1pPr>
          </a:lstStyle>
          <a:p>
            <a:pPr/>
            <a:r>
              <a:t></a:t>
            </a:r>
          </a:p>
        </p:txBody>
      </p:sp>
      <p:sp>
        <p:nvSpPr>
          <p:cNvPr id="1762" name="Текст 7"/>
          <p:cNvSpPr/>
          <p:nvPr>
            <p:ph type="body" sz="quarter" idx="29" hasCustomPrompt="1"/>
          </p:nvPr>
        </p:nvSpPr>
        <p:spPr>
          <a:xfrm>
            <a:off x="3198658" y="3657782"/>
            <a:ext cx="644684" cy="816453"/>
          </a:xfrm>
          <a:prstGeom prst="rect">
            <a:avLst/>
          </a:prstGeom>
        </p:spPr>
        <p:txBody>
          <a:bodyPr anchor="ctr"/>
          <a:lstStyle>
            <a:lvl1pPr algn="ctr">
              <a:lnSpc>
                <a:spcPct val="145000"/>
              </a:lnSpc>
              <a:spcBef>
                <a:spcPts val="0"/>
              </a:spcBef>
              <a:defRPr>
                <a:solidFill>
                  <a:srgbClr val="FFFFFF"/>
                </a:solidFill>
                <a:latin typeface="fontello"/>
                <a:ea typeface="fontello"/>
                <a:cs typeface="fontello"/>
                <a:sym typeface="fontello"/>
              </a:defRPr>
            </a:lvl1pPr>
          </a:lstStyle>
          <a:p>
            <a:pPr/>
            <a:r>
              <a:t></a:t>
            </a:r>
          </a:p>
        </p:txBody>
      </p:sp>
      <p:sp>
        <p:nvSpPr>
          <p:cNvPr id="1763" name="Текст 7"/>
          <p:cNvSpPr/>
          <p:nvPr>
            <p:ph type="body" sz="quarter" idx="30" hasCustomPrompt="1"/>
          </p:nvPr>
        </p:nvSpPr>
        <p:spPr>
          <a:xfrm>
            <a:off x="5324566" y="3674019"/>
            <a:ext cx="619041" cy="783979"/>
          </a:xfrm>
          <a:prstGeom prst="rect">
            <a:avLst/>
          </a:prstGeom>
        </p:spPr>
        <p:txBody>
          <a:bodyPr anchor="ctr"/>
          <a:lstStyle>
            <a:lvl1pPr algn="ctr">
              <a:lnSpc>
                <a:spcPct val="145000"/>
              </a:lnSpc>
              <a:spcBef>
                <a:spcPts val="0"/>
              </a:spcBef>
              <a:defRPr>
                <a:solidFill>
                  <a:srgbClr val="FFFFFF"/>
                </a:solidFill>
                <a:latin typeface="fontello"/>
                <a:ea typeface="fontello"/>
                <a:cs typeface="fontello"/>
                <a:sym typeface="fontello"/>
              </a:defRPr>
            </a:lvl1pPr>
          </a:lstStyle>
          <a:p>
            <a:pPr/>
            <a:r>
              <a:t></a:t>
            </a:r>
          </a:p>
        </p:txBody>
      </p:sp>
      <p:sp>
        <p:nvSpPr>
          <p:cNvPr id="1764" name="Текст 7"/>
          <p:cNvSpPr/>
          <p:nvPr>
            <p:ph type="body" sz="quarter" idx="31" hasCustomPrompt="1"/>
          </p:nvPr>
        </p:nvSpPr>
        <p:spPr>
          <a:xfrm>
            <a:off x="7265599" y="3832138"/>
            <a:ext cx="413658" cy="523874"/>
          </a:xfrm>
          <a:prstGeom prst="rect">
            <a:avLst/>
          </a:prstGeom>
        </p:spPr>
        <p:txBody>
          <a:bodyPr anchor="ctr"/>
          <a:lstStyle>
            <a:lvl1pPr algn="ctr">
              <a:lnSpc>
                <a:spcPct val="145000"/>
              </a:lnSpc>
              <a:spcBef>
                <a:spcPts val="0"/>
              </a:spcBef>
              <a:defRPr sz="1800">
                <a:solidFill>
                  <a:srgbClr val="FFFFFF"/>
                </a:solidFill>
                <a:latin typeface="fontello"/>
                <a:ea typeface="fontello"/>
                <a:cs typeface="fontello"/>
                <a:sym typeface="fontello"/>
              </a:defRPr>
            </a:lvl1pPr>
          </a:lstStyle>
          <a:p>
            <a:pPr/>
            <a:r>
              <a:t></a:t>
            </a:r>
          </a:p>
        </p:txBody>
      </p:sp>
      <p:sp>
        <p:nvSpPr>
          <p:cNvPr id="1765" name="Текст 7"/>
          <p:cNvSpPr/>
          <p:nvPr>
            <p:ph type="body" sz="quarter" idx="32" hasCustomPrompt="1"/>
          </p:nvPr>
        </p:nvSpPr>
        <p:spPr>
          <a:xfrm>
            <a:off x="5086351" y="1371600"/>
            <a:ext cx="3171826" cy="914400"/>
          </a:xfrm>
          <a:prstGeom prst="rect">
            <a:avLst/>
          </a:prstGeom>
        </p:spPr>
        <p:txBody>
          <a:bodyPr/>
          <a:lstStyle>
            <a:lvl1pPr>
              <a:defRPr sz="700">
                <a:solidFill>
                  <a:srgbClr val="262626">
                    <a:alpha val="70000"/>
                  </a:srgbClr>
                </a:solidFill>
              </a:defRPr>
            </a:lvl1pPr>
          </a:lstStyle>
          <a:p>
            <a:pPr/>
            <a:r>
              <a:t>Text</a:t>
            </a:r>
          </a:p>
        </p:txBody>
      </p:sp>
      <p:sp>
        <p:nvSpPr>
          <p:cNvPr id="176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3">
    <p:spTree>
      <p:nvGrpSpPr>
        <p:cNvPr id="1" name=""/>
        <p:cNvGrpSpPr/>
        <p:nvPr/>
      </p:nvGrpSpPr>
      <p:grpSpPr>
        <a:xfrm>
          <a:off x="0" y="0"/>
          <a:ext cx="0" cy="0"/>
          <a:chOff x="0" y="0"/>
          <a:chExt cx="0" cy="0"/>
        </a:xfrm>
      </p:grpSpPr>
      <p:sp>
        <p:nvSpPr>
          <p:cNvPr id="177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77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775" name="Body Level One…"/>
          <p:cNvSpPr txBox="1"/>
          <p:nvPr>
            <p:ph type="body" sz="quarter" idx="1" hasCustomPrompt="1"/>
          </p:nvPr>
        </p:nvSpPr>
        <p:spPr>
          <a:xfrm>
            <a:off x="1042996" y="4114800"/>
            <a:ext cx="948333" cy="457200"/>
          </a:xfrm>
          <a:prstGeom prst="rect">
            <a:avLst/>
          </a:prstGeom>
        </p:spPr>
        <p:txBody>
          <a:bodyPr/>
          <a:lstStyle>
            <a:lvl1pPr>
              <a:lnSpc>
                <a:spcPct val="145000"/>
              </a:lnSpc>
              <a:spcBef>
                <a:spcPts val="0"/>
              </a:spcBef>
              <a:defRPr b="1" spc="224" sz="700">
                <a:solidFill>
                  <a:srgbClr val="262626">
                    <a:alpha val="70000"/>
                  </a:srgbClr>
                </a:solidFill>
                <a:latin typeface="Montserrat-Bold"/>
                <a:ea typeface="Montserrat-Bold"/>
                <a:cs typeface="Montserrat-Bold"/>
                <a:sym typeface="Montserrat-Bold"/>
              </a:defRPr>
            </a:lvl1pPr>
            <a:lvl2pPr>
              <a:lnSpc>
                <a:spcPct val="145000"/>
              </a:lnSpc>
              <a:spcBef>
                <a:spcPts val="0"/>
              </a:spcBef>
              <a:defRPr b="1" spc="224" sz="700">
                <a:solidFill>
                  <a:srgbClr val="262626">
                    <a:alpha val="70000"/>
                  </a:srgbClr>
                </a:solidFill>
                <a:latin typeface="Montserrat-Bold"/>
                <a:ea typeface="Montserrat-Bold"/>
                <a:cs typeface="Montserrat-Bold"/>
                <a:sym typeface="Montserrat-Bold"/>
              </a:defRPr>
            </a:lvl2pPr>
            <a:lvl3pPr>
              <a:lnSpc>
                <a:spcPct val="145000"/>
              </a:lnSpc>
              <a:spcBef>
                <a:spcPts val="0"/>
              </a:spcBef>
              <a:defRPr b="1" spc="224" sz="700">
                <a:solidFill>
                  <a:srgbClr val="262626">
                    <a:alpha val="70000"/>
                  </a:srgbClr>
                </a:solidFill>
                <a:latin typeface="Montserrat-Bold"/>
                <a:ea typeface="Montserrat-Bold"/>
                <a:cs typeface="Montserrat-Bold"/>
                <a:sym typeface="Montserrat-Bold"/>
              </a:defRPr>
            </a:lvl3pPr>
            <a:lvl4pPr>
              <a:lnSpc>
                <a:spcPct val="145000"/>
              </a:lnSpc>
              <a:spcBef>
                <a:spcPts val="0"/>
              </a:spcBef>
              <a:defRPr b="1" spc="224" sz="700">
                <a:solidFill>
                  <a:srgbClr val="262626">
                    <a:alpha val="70000"/>
                  </a:srgbClr>
                </a:solidFill>
                <a:latin typeface="Montserrat-Bold"/>
                <a:ea typeface="Montserrat-Bold"/>
                <a:cs typeface="Montserrat-Bold"/>
                <a:sym typeface="Montserrat-Bold"/>
              </a:defRPr>
            </a:lvl4pPr>
            <a:lvl5pPr>
              <a:lnSpc>
                <a:spcPct val="145000"/>
              </a:lnSpc>
              <a:spcBef>
                <a:spcPts val="0"/>
              </a:spcBef>
              <a:defRPr b="1" spc="224" sz="700">
                <a:solidFill>
                  <a:srgbClr val="262626">
                    <a:alpha val="70000"/>
                  </a:srgbClr>
                </a:solidFill>
                <a:latin typeface="Montserrat-Bold"/>
                <a:ea typeface="Montserrat-Bold"/>
                <a:cs typeface="Montserrat-Bold"/>
                <a:sym typeface="Montserrat-Bold"/>
              </a:defRPr>
            </a:lvl5pPr>
          </a:lstStyle>
          <a:p>
            <a:pPr/>
            <a:r>
              <a:t>Subtitle here</a:t>
            </a:r>
          </a:p>
          <a:p>
            <a:pPr lvl="1"/>
            <a:r>
              <a:t/>
            </a:r>
          </a:p>
          <a:p>
            <a:pPr lvl="2"/>
            <a:r>
              <a:t/>
            </a:r>
          </a:p>
          <a:p>
            <a:pPr lvl="3"/>
            <a:r>
              <a:t/>
            </a:r>
          </a:p>
          <a:p>
            <a:pPr lvl="4"/>
            <a:r>
              <a:t/>
            </a:r>
          </a:p>
        </p:txBody>
      </p:sp>
      <p:sp>
        <p:nvSpPr>
          <p:cNvPr id="1776" name="Title here"/>
          <p:cNvSpPr txBox="1"/>
          <p:nvPr>
            <p:ph type="title" hasCustomPrompt="1"/>
          </p:nvPr>
        </p:nvSpPr>
        <p:spPr>
          <a:xfrm>
            <a:off x="885830" y="914400"/>
            <a:ext cx="3686176" cy="914400"/>
          </a:xfrm>
          <a:prstGeom prst="rect">
            <a:avLst/>
          </a:prstGeom>
        </p:spPr>
        <p:txBody>
          <a:bodyPr anchor="t"/>
          <a:lstStyle>
            <a:lvl1pPr algn="l">
              <a:lnSpc>
                <a:spcPct val="80000"/>
              </a:lnSpc>
              <a:defRPr sz="2100"/>
            </a:lvl1pPr>
          </a:lstStyle>
          <a:p>
            <a:pPr/>
            <a:r>
              <a:t>Title here</a:t>
            </a:r>
          </a:p>
        </p:txBody>
      </p:sp>
      <p:sp>
        <p:nvSpPr>
          <p:cNvPr id="1777" name="Line 11"/>
          <p:cNvSpPr/>
          <p:nvPr/>
        </p:nvSpPr>
        <p:spPr>
          <a:xfrm flipV="1">
            <a:off x="1044264" y="2971799"/>
            <a:ext cx="1" cy="926087"/>
          </a:xfrm>
          <a:prstGeom prst="line">
            <a:avLst/>
          </a:prstGeom>
          <a:ln w="6350" cap="sq">
            <a:solidFill>
              <a:srgbClr val="DCDEE0"/>
            </a:solidFill>
          </a:ln>
        </p:spPr>
        <p:txBody>
          <a:bodyPr lIns="45719" rIns="45719"/>
          <a:lstStyle/>
          <a:p>
            <a:pPr/>
          </a:p>
        </p:txBody>
      </p:sp>
      <p:sp>
        <p:nvSpPr>
          <p:cNvPr id="1778" name="Текст 7"/>
          <p:cNvSpPr/>
          <p:nvPr>
            <p:ph type="body" sz="quarter" idx="21" hasCustomPrompt="1"/>
          </p:nvPr>
        </p:nvSpPr>
        <p:spPr>
          <a:xfrm>
            <a:off x="2226798" y="5038731"/>
            <a:ext cx="966192" cy="447677"/>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779" name="Line 11"/>
          <p:cNvSpPr/>
          <p:nvPr/>
        </p:nvSpPr>
        <p:spPr>
          <a:xfrm flipV="1">
            <a:off x="2228059" y="3886199"/>
            <a:ext cx="1" cy="914401"/>
          </a:xfrm>
          <a:prstGeom prst="line">
            <a:avLst/>
          </a:prstGeom>
          <a:ln w="6350" cap="sq">
            <a:solidFill>
              <a:srgbClr val="DCDEE0"/>
            </a:solidFill>
          </a:ln>
        </p:spPr>
        <p:txBody>
          <a:bodyPr lIns="45719" rIns="45719"/>
          <a:lstStyle/>
          <a:p>
            <a:pPr/>
          </a:p>
        </p:txBody>
      </p:sp>
      <p:sp>
        <p:nvSpPr>
          <p:cNvPr id="1780" name="Текст 7"/>
          <p:cNvSpPr/>
          <p:nvPr>
            <p:ph type="body" sz="quarter" idx="22" hasCustomPrompt="1"/>
          </p:nvPr>
        </p:nvSpPr>
        <p:spPr>
          <a:xfrm>
            <a:off x="3412051" y="4115017"/>
            <a:ext cx="971550" cy="456998"/>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781" name="Line 11"/>
          <p:cNvSpPr/>
          <p:nvPr/>
        </p:nvSpPr>
        <p:spPr>
          <a:xfrm flipV="1">
            <a:off x="3413312" y="2985157"/>
            <a:ext cx="1" cy="912729"/>
          </a:xfrm>
          <a:prstGeom prst="line">
            <a:avLst/>
          </a:prstGeom>
          <a:ln w="6350" cap="sq">
            <a:solidFill>
              <a:srgbClr val="DCDEE0"/>
            </a:solidFill>
          </a:ln>
        </p:spPr>
        <p:txBody>
          <a:bodyPr lIns="45719" rIns="45719"/>
          <a:lstStyle/>
          <a:p>
            <a:pPr/>
          </a:p>
        </p:txBody>
      </p:sp>
      <p:sp>
        <p:nvSpPr>
          <p:cNvPr id="1782" name="Текст 7"/>
          <p:cNvSpPr/>
          <p:nvPr>
            <p:ph type="body" sz="quarter" idx="23" hasCustomPrompt="1"/>
          </p:nvPr>
        </p:nvSpPr>
        <p:spPr>
          <a:xfrm>
            <a:off x="4571569" y="3209745"/>
            <a:ext cx="971550" cy="447857"/>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783" name="Line 11"/>
          <p:cNvSpPr/>
          <p:nvPr/>
        </p:nvSpPr>
        <p:spPr>
          <a:xfrm flipV="1">
            <a:off x="4572830" y="2081533"/>
            <a:ext cx="1" cy="890268"/>
          </a:xfrm>
          <a:prstGeom prst="line">
            <a:avLst/>
          </a:prstGeom>
          <a:ln w="6350" cap="sq">
            <a:solidFill>
              <a:srgbClr val="DCDEE0"/>
            </a:solidFill>
          </a:ln>
        </p:spPr>
        <p:txBody>
          <a:bodyPr lIns="45719" rIns="45719"/>
          <a:lstStyle/>
          <a:p>
            <a:pPr/>
          </a:p>
        </p:txBody>
      </p:sp>
      <p:sp>
        <p:nvSpPr>
          <p:cNvPr id="1784" name="Текст 7"/>
          <p:cNvSpPr/>
          <p:nvPr>
            <p:ph type="body" sz="quarter" idx="24" hasCustomPrompt="1"/>
          </p:nvPr>
        </p:nvSpPr>
        <p:spPr>
          <a:xfrm>
            <a:off x="5747465" y="4114813"/>
            <a:ext cx="970672" cy="457202"/>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785" name="Line 11"/>
          <p:cNvSpPr/>
          <p:nvPr/>
        </p:nvSpPr>
        <p:spPr>
          <a:xfrm flipV="1">
            <a:off x="5748733" y="3005662"/>
            <a:ext cx="1" cy="880539"/>
          </a:xfrm>
          <a:prstGeom prst="line">
            <a:avLst/>
          </a:prstGeom>
          <a:ln w="6350" cap="sq">
            <a:solidFill>
              <a:srgbClr val="DCDEE0"/>
            </a:solidFill>
          </a:ln>
        </p:spPr>
        <p:txBody>
          <a:bodyPr lIns="45719" rIns="45719"/>
          <a:lstStyle/>
          <a:p>
            <a:pPr/>
          </a:p>
        </p:txBody>
      </p:sp>
      <p:sp>
        <p:nvSpPr>
          <p:cNvPr id="1786" name="Текст 7"/>
          <p:cNvSpPr/>
          <p:nvPr>
            <p:ph type="body" sz="quarter" idx="25" hasCustomPrompt="1"/>
          </p:nvPr>
        </p:nvSpPr>
        <p:spPr>
          <a:xfrm>
            <a:off x="6912347" y="3200400"/>
            <a:ext cx="972429" cy="457201"/>
          </a:xfrm>
          <a:prstGeom prst="rect">
            <a:avLst/>
          </a:prstGeom>
        </p:spPr>
        <p:txBody>
          <a:bodyPr/>
          <a:lstStyle>
            <a:lvl1pPr>
              <a:lnSpc>
                <a:spcPct val="145000"/>
              </a:lnSpc>
              <a:spcBef>
                <a:spcPts val="0"/>
              </a:spcBef>
              <a:defRPr b="1" spc="200" sz="700">
                <a:solidFill>
                  <a:srgbClr val="262626">
                    <a:alpha val="70000"/>
                  </a:srgbClr>
                </a:solidFill>
                <a:latin typeface="Montserrat-Bold"/>
                <a:ea typeface="Montserrat-Bold"/>
                <a:cs typeface="Montserrat-Bold"/>
                <a:sym typeface="Montserrat-Bold"/>
              </a:defRPr>
            </a:lvl1pPr>
          </a:lstStyle>
          <a:p>
            <a:pPr/>
            <a:r>
              <a:t>Subtitle here</a:t>
            </a:r>
          </a:p>
        </p:txBody>
      </p:sp>
      <p:sp>
        <p:nvSpPr>
          <p:cNvPr id="1787" name="Line 11"/>
          <p:cNvSpPr/>
          <p:nvPr/>
        </p:nvSpPr>
        <p:spPr>
          <a:xfrm flipV="1">
            <a:off x="6913613" y="2097415"/>
            <a:ext cx="1" cy="874391"/>
          </a:xfrm>
          <a:prstGeom prst="line">
            <a:avLst/>
          </a:prstGeom>
          <a:ln w="6350" cap="sq">
            <a:solidFill>
              <a:srgbClr val="DCDEE0"/>
            </a:solidFill>
          </a:ln>
        </p:spPr>
        <p:txBody>
          <a:bodyPr lIns="45719" rIns="45719"/>
          <a:lstStyle/>
          <a:p>
            <a:pPr/>
          </a:p>
        </p:txBody>
      </p:sp>
      <p:sp>
        <p:nvSpPr>
          <p:cNvPr id="1788" name="Текст 7"/>
          <p:cNvSpPr/>
          <p:nvPr>
            <p:ph type="body" sz="quarter" idx="26" hasCustomPrompt="1"/>
          </p:nvPr>
        </p:nvSpPr>
        <p:spPr>
          <a:xfrm>
            <a:off x="1042996" y="4572013"/>
            <a:ext cx="948333" cy="1828800"/>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89" name="Текст 7"/>
          <p:cNvSpPr/>
          <p:nvPr>
            <p:ph type="body" sz="quarter" idx="27" hasCustomPrompt="1"/>
          </p:nvPr>
        </p:nvSpPr>
        <p:spPr>
          <a:xfrm>
            <a:off x="2226797" y="5512911"/>
            <a:ext cx="967980" cy="887888"/>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90" name="Текст 7"/>
          <p:cNvSpPr/>
          <p:nvPr>
            <p:ph type="body" sz="quarter" idx="28" hasCustomPrompt="1"/>
          </p:nvPr>
        </p:nvSpPr>
        <p:spPr>
          <a:xfrm>
            <a:off x="3412049" y="4572000"/>
            <a:ext cx="967980" cy="1828800"/>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91" name="Текст 7"/>
          <p:cNvSpPr/>
          <p:nvPr>
            <p:ph type="body" sz="quarter" idx="29" hasCustomPrompt="1"/>
          </p:nvPr>
        </p:nvSpPr>
        <p:spPr>
          <a:xfrm>
            <a:off x="4571565" y="3657613"/>
            <a:ext cx="967980" cy="2743200"/>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92" name="Текст 7"/>
          <p:cNvSpPr/>
          <p:nvPr>
            <p:ph type="body" sz="quarter" idx="30" hasCustomPrompt="1"/>
          </p:nvPr>
        </p:nvSpPr>
        <p:spPr>
          <a:xfrm>
            <a:off x="5747470" y="4572013"/>
            <a:ext cx="967980" cy="1828800"/>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93" name="Текст 7"/>
          <p:cNvSpPr/>
          <p:nvPr>
            <p:ph type="body" sz="quarter" idx="31" hasCustomPrompt="1"/>
          </p:nvPr>
        </p:nvSpPr>
        <p:spPr>
          <a:xfrm>
            <a:off x="6912350" y="3657613"/>
            <a:ext cx="967980" cy="2743200"/>
          </a:xfrm>
          <a:prstGeom prst="rect">
            <a:avLst/>
          </a:prstGeom>
        </p:spPr>
        <p:txBody>
          <a:bodyPr/>
          <a:lstStyle>
            <a:lvl1pPr>
              <a:lnSpc>
                <a:spcPct val="100000"/>
              </a:lnSpc>
              <a:spcBef>
                <a:spcPts val="0"/>
              </a:spcBef>
              <a:defRPr sz="600">
                <a:solidFill>
                  <a:srgbClr val="262626">
                    <a:alpha val="50000"/>
                  </a:srgbClr>
                </a:solidFill>
              </a:defRPr>
            </a:lvl1pPr>
          </a:lstStyle>
          <a:p>
            <a:pPr/>
            <a:r>
              <a:t>Write text here</a:t>
            </a:r>
          </a:p>
        </p:txBody>
      </p:sp>
      <p:sp>
        <p:nvSpPr>
          <p:cNvPr id="1794" name="Freeform 5"/>
          <p:cNvSpPr/>
          <p:nvPr/>
        </p:nvSpPr>
        <p:spPr>
          <a:xfrm>
            <a:off x="6758746" y="1351438"/>
            <a:ext cx="1511837" cy="1089443"/>
          </a:xfrm>
          <a:custGeom>
            <a:avLst/>
            <a:gdLst/>
            <a:ahLst/>
            <a:cxnLst>
              <a:cxn ang="0">
                <a:pos x="wd2" y="hd2"/>
              </a:cxn>
              <a:cxn ang="5400000">
                <a:pos x="wd2" y="hd2"/>
              </a:cxn>
              <a:cxn ang="10800000">
                <a:pos x="wd2" y="hd2"/>
              </a:cxn>
              <a:cxn ang="16200000">
                <a:pos x="wd2" y="hd2"/>
              </a:cxn>
            </a:cxnLst>
            <a:rect l="0" t="0" r="r" b="b"/>
            <a:pathLst>
              <a:path w="20954" h="20651" fill="norm" stroke="1" extrusionOk="0">
                <a:moveTo>
                  <a:pt x="17510" y="446"/>
                </a:moveTo>
                <a:lnTo>
                  <a:pt x="1136" y="14334"/>
                </a:lnTo>
                <a:cubicBezTo>
                  <a:pt x="53" y="15253"/>
                  <a:pt x="-323" y="17308"/>
                  <a:pt x="302" y="18901"/>
                </a:cubicBezTo>
                <a:lnTo>
                  <a:pt x="335" y="18982"/>
                </a:lnTo>
                <a:cubicBezTo>
                  <a:pt x="960" y="20575"/>
                  <a:pt x="2360" y="21125"/>
                  <a:pt x="3444" y="20206"/>
                </a:cubicBezTo>
                <a:lnTo>
                  <a:pt x="19817" y="6318"/>
                </a:lnTo>
                <a:cubicBezTo>
                  <a:pt x="20901" y="5400"/>
                  <a:pt x="21277" y="3344"/>
                  <a:pt x="20650" y="1751"/>
                </a:cubicBezTo>
                <a:lnTo>
                  <a:pt x="20619" y="1670"/>
                </a:lnTo>
                <a:cubicBezTo>
                  <a:pt x="19994" y="77"/>
                  <a:pt x="18594" y="-475"/>
                  <a:pt x="17510" y="446"/>
                </a:cubicBezTo>
                <a:close/>
              </a:path>
            </a:pathLst>
          </a:custGeom>
          <a:solidFill>
            <a:schemeClr val="accent2"/>
          </a:solidFill>
          <a:ln w="12700">
            <a:miter lim="400000"/>
          </a:ln>
        </p:spPr>
        <p:txBody>
          <a:bodyPr lIns="45719" rIns="45719"/>
          <a:lstStyle/>
          <a:p>
            <a:pPr>
              <a:defRPr sz="1300"/>
            </a:pPr>
          </a:p>
        </p:txBody>
      </p:sp>
      <p:sp>
        <p:nvSpPr>
          <p:cNvPr id="1795" name="Freeform 6"/>
          <p:cNvSpPr/>
          <p:nvPr/>
        </p:nvSpPr>
        <p:spPr>
          <a:xfrm>
            <a:off x="3229948" y="2087353"/>
            <a:ext cx="1510611" cy="1089453"/>
          </a:xfrm>
          <a:custGeom>
            <a:avLst/>
            <a:gdLst/>
            <a:ahLst/>
            <a:cxnLst>
              <a:cxn ang="0">
                <a:pos x="wd2" y="hd2"/>
              </a:cxn>
              <a:cxn ang="5400000">
                <a:pos x="wd2" y="hd2"/>
              </a:cxn>
              <a:cxn ang="10800000">
                <a:pos x="wd2" y="hd2"/>
              </a:cxn>
              <a:cxn ang="16200000">
                <a:pos x="wd2" y="hd2"/>
              </a:cxn>
            </a:cxnLst>
            <a:rect l="0" t="0" r="r" b="b"/>
            <a:pathLst>
              <a:path w="20954" h="20652" fill="norm" stroke="1" extrusionOk="0">
                <a:moveTo>
                  <a:pt x="17510" y="445"/>
                </a:moveTo>
                <a:lnTo>
                  <a:pt x="1136" y="14333"/>
                </a:lnTo>
                <a:cubicBezTo>
                  <a:pt x="53" y="15254"/>
                  <a:pt x="-323" y="17309"/>
                  <a:pt x="302" y="18902"/>
                </a:cubicBezTo>
                <a:lnTo>
                  <a:pt x="335" y="18981"/>
                </a:lnTo>
                <a:cubicBezTo>
                  <a:pt x="960" y="20574"/>
                  <a:pt x="2360" y="21126"/>
                  <a:pt x="3444" y="20207"/>
                </a:cubicBezTo>
                <a:lnTo>
                  <a:pt x="19817" y="6319"/>
                </a:lnTo>
                <a:cubicBezTo>
                  <a:pt x="20901" y="5398"/>
                  <a:pt x="21277" y="3343"/>
                  <a:pt x="20650" y="1750"/>
                </a:cubicBezTo>
                <a:lnTo>
                  <a:pt x="20619" y="1669"/>
                </a:lnTo>
                <a:cubicBezTo>
                  <a:pt x="19994" y="78"/>
                  <a:pt x="18594" y="-474"/>
                  <a:pt x="17510" y="445"/>
                </a:cubicBezTo>
                <a:close/>
              </a:path>
            </a:pathLst>
          </a:custGeom>
          <a:solidFill>
            <a:srgbClr val="262626">
              <a:alpha val="70000"/>
            </a:srgbClr>
          </a:solidFill>
          <a:ln w="12700">
            <a:miter lim="400000"/>
          </a:ln>
        </p:spPr>
        <p:txBody>
          <a:bodyPr lIns="45719" rIns="45719"/>
          <a:lstStyle/>
          <a:p>
            <a:pPr>
              <a:defRPr sz="1300"/>
            </a:pPr>
          </a:p>
        </p:txBody>
      </p:sp>
      <p:sp>
        <p:nvSpPr>
          <p:cNvPr id="1796" name="Freeform 7"/>
          <p:cNvSpPr/>
          <p:nvPr/>
        </p:nvSpPr>
        <p:spPr>
          <a:xfrm>
            <a:off x="887703" y="2816360"/>
            <a:ext cx="1510611" cy="1090741"/>
          </a:xfrm>
          <a:custGeom>
            <a:avLst/>
            <a:gdLst/>
            <a:ahLst/>
            <a:cxnLst>
              <a:cxn ang="0">
                <a:pos x="wd2" y="hd2"/>
              </a:cxn>
              <a:cxn ang="5400000">
                <a:pos x="wd2" y="hd2"/>
              </a:cxn>
              <a:cxn ang="10800000">
                <a:pos x="wd2" y="hd2"/>
              </a:cxn>
              <a:cxn ang="16200000">
                <a:pos x="wd2" y="hd2"/>
              </a:cxn>
            </a:cxnLst>
            <a:rect l="0" t="0" r="r" b="b"/>
            <a:pathLst>
              <a:path w="20954" h="20651" fill="norm" stroke="1" extrusionOk="0">
                <a:moveTo>
                  <a:pt x="3444" y="445"/>
                </a:moveTo>
                <a:lnTo>
                  <a:pt x="19818" y="14333"/>
                </a:lnTo>
                <a:cubicBezTo>
                  <a:pt x="20901" y="15251"/>
                  <a:pt x="21277" y="17307"/>
                  <a:pt x="20652" y="18900"/>
                </a:cubicBezTo>
                <a:lnTo>
                  <a:pt x="20619" y="18981"/>
                </a:lnTo>
                <a:cubicBezTo>
                  <a:pt x="19994" y="20574"/>
                  <a:pt x="18594" y="21126"/>
                  <a:pt x="17510" y="20205"/>
                </a:cubicBezTo>
                <a:lnTo>
                  <a:pt x="1137" y="6317"/>
                </a:lnTo>
                <a:cubicBezTo>
                  <a:pt x="53" y="5398"/>
                  <a:pt x="-323" y="3343"/>
                  <a:pt x="304" y="1750"/>
                </a:cubicBezTo>
                <a:lnTo>
                  <a:pt x="335" y="1669"/>
                </a:lnTo>
                <a:cubicBezTo>
                  <a:pt x="962" y="76"/>
                  <a:pt x="2361" y="-474"/>
                  <a:pt x="3444" y="445"/>
                </a:cubicBezTo>
                <a:close/>
              </a:path>
            </a:pathLst>
          </a:custGeom>
          <a:solidFill>
            <a:srgbClr val="262626">
              <a:alpha val="10000"/>
            </a:srgbClr>
          </a:solidFill>
          <a:ln w="12700">
            <a:miter lim="400000"/>
          </a:ln>
        </p:spPr>
        <p:txBody>
          <a:bodyPr lIns="45719" rIns="45719"/>
          <a:lstStyle/>
          <a:p>
            <a:pPr>
              <a:defRPr sz="1300"/>
            </a:pPr>
          </a:p>
        </p:txBody>
      </p:sp>
      <p:sp>
        <p:nvSpPr>
          <p:cNvPr id="1797" name="Freeform 8"/>
          <p:cNvSpPr/>
          <p:nvPr/>
        </p:nvSpPr>
        <p:spPr>
          <a:xfrm>
            <a:off x="2060738" y="2813433"/>
            <a:ext cx="1511860" cy="1089456"/>
          </a:xfrm>
          <a:custGeom>
            <a:avLst/>
            <a:gdLst/>
            <a:ahLst/>
            <a:cxnLst>
              <a:cxn ang="0">
                <a:pos x="wd2" y="hd2"/>
              </a:cxn>
              <a:cxn ang="5400000">
                <a:pos x="wd2" y="hd2"/>
              </a:cxn>
              <a:cxn ang="10800000">
                <a:pos x="wd2" y="hd2"/>
              </a:cxn>
              <a:cxn ang="16200000">
                <a:pos x="wd2" y="hd2"/>
              </a:cxn>
            </a:cxnLst>
            <a:rect l="0" t="0" r="r" b="b"/>
            <a:pathLst>
              <a:path w="20954" h="20652" fill="norm" stroke="1" extrusionOk="0">
                <a:moveTo>
                  <a:pt x="17510" y="445"/>
                </a:moveTo>
                <a:lnTo>
                  <a:pt x="1137" y="14333"/>
                </a:lnTo>
                <a:cubicBezTo>
                  <a:pt x="52" y="15254"/>
                  <a:pt x="-322" y="17309"/>
                  <a:pt x="303" y="18902"/>
                </a:cubicBezTo>
                <a:lnTo>
                  <a:pt x="336" y="18983"/>
                </a:lnTo>
                <a:cubicBezTo>
                  <a:pt x="961" y="20574"/>
                  <a:pt x="2361" y="21126"/>
                  <a:pt x="3445" y="20207"/>
                </a:cubicBezTo>
                <a:lnTo>
                  <a:pt x="19818" y="6319"/>
                </a:lnTo>
                <a:cubicBezTo>
                  <a:pt x="20902" y="5398"/>
                  <a:pt x="21278" y="3343"/>
                  <a:pt x="20651" y="1750"/>
                </a:cubicBezTo>
                <a:lnTo>
                  <a:pt x="20620" y="1669"/>
                </a:lnTo>
                <a:cubicBezTo>
                  <a:pt x="19993" y="78"/>
                  <a:pt x="18594" y="-474"/>
                  <a:pt x="17510" y="445"/>
                </a:cubicBezTo>
                <a:close/>
              </a:path>
            </a:pathLst>
          </a:custGeom>
          <a:solidFill>
            <a:srgbClr val="262626">
              <a:alpha val="30000"/>
            </a:srgbClr>
          </a:solidFill>
          <a:ln w="12700">
            <a:miter lim="400000"/>
          </a:ln>
        </p:spPr>
        <p:txBody>
          <a:bodyPr lIns="45719" rIns="45719"/>
          <a:lstStyle/>
          <a:p>
            <a:pPr>
              <a:defRPr sz="1300"/>
            </a:pPr>
          </a:p>
        </p:txBody>
      </p:sp>
      <p:sp>
        <p:nvSpPr>
          <p:cNvPr id="1798" name="Freeform 9"/>
          <p:cNvSpPr/>
          <p:nvPr/>
        </p:nvSpPr>
        <p:spPr>
          <a:xfrm>
            <a:off x="4404288" y="2089767"/>
            <a:ext cx="1510608" cy="1089443"/>
          </a:xfrm>
          <a:custGeom>
            <a:avLst/>
            <a:gdLst/>
            <a:ahLst/>
            <a:cxnLst>
              <a:cxn ang="0">
                <a:pos x="wd2" y="hd2"/>
              </a:cxn>
              <a:cxn ang="5400000">
                <a:pos x="wd2" y="hd2"/>
              </a:cxn>
              <a:cxn ang="10800000">
                <a:pos x="wd2" y="hd2"/>
              </a:cxn>
              <a:cxn ang="16200000">
                <a:pos x="wd2" y="hd2"/>
              </a:cxn>
            </a:cxnLst>
            <a:rect l="0" t="0" r="r" b="b"/>
            <a:pathLst>
              <a:path w="20954" h="20651" fill="norm" stroke="1" extrusionOk="0">
                <a:moveTo>
                  <a:pt x="3444" y="446"/>
                </a:moveTo>
                <a:lnTo>
                  <a:pt x="19817" y="14334"/>
                </a:lnTo>
                <a:cubicBezTo>
                  <a:pt x="20901" y="15253"/>
                  <a:pt x="21277" y="17308"/>
                  <a:pt x="20650" y="18901"/>
                </a:cubicBezTo>
                <a:lnTo>
                  <a:pt x="20619" y="18982"/>
                </a:lnTo>
                <a:cubicBezTo>
                  <a:pt x="19994" y="20575"/>
                  <a:pt x="18594" y="21125"/>
                  <a:pt x="17510" y="20206"/>
                </a:cubicBezTo>
                <a:lnTo>
                  <a:pt x="1137" y="6318"/>
                </a:lnTo>
                <a:cubicBezTo>
                  <a:pt x="53" y="5400"/>
                  <a:pt x="-323" y="3344"/>
                  <a:pt x="302" y="1751"/>
                </a:cubicBezTo>
                <a:lnTo>
                  <a:pt x="335" y="1670"/>
                </a:lnTo>
                <a:cubicBezTo>
                  <a:pt x="960" y="77"/>
                  <a:pt x="2360" y="-475"/>
                  <a:pt x="3444" y="446"/>
                </a:cubicBezTo>
                <a:close/>
              </a:path>
            </a:pathLst>
          </a:custGeom>
          <a:solidFill>
            <a:schemeClr val="accent1"/>
          </a:solidFill>
          <a:ln w="12700">
            <a:miter lim="400000"/>
          </a:ln>
        </p:spPr>
        <p:txBody>
          <a:bodyPr lIns="45719" rIns="45719"/>
          <a:lstStyle/>
          <a:p>
            <a:pPr>
              <a:defRPr sz="1300"/>
            </a:pPr>
          </a:p>
        </p:txBody>
      </p:sp>
      <p:sp>
        <p:nvSpPr>
          <p:cNvPr id="1799" name="Freeform 10"/>
          <p:cNvSpPr/>
          <p:nvPr/>
        </p:nvSpPr>
        <p:spPr>
          <a:xfrm>
            <a:off x="5577242" y="2085004"/>
            <a:ext cx="1511860" cy="1089443"/>
          </a:xfrm>
          <a:custGeom>
            <a:avLst/>
            <a:gdLst/>
            <a:ahLst/>
            <a:cxnLst>
              <a:cxn ang="0">
                <a:pos x="wd2" y="hd2"/>
              </a:cxn>
              <a:cxn ang="5400000">
                <a:pos x="wd2" y="hd2"/>
              </a:cxn>
              <a:cxn ang="10800000">
                <a:pos x="wd2" y="hd2"/>
              </a:cxn>
              <a:cxn ang="16200000">
                <a:pos x="wd2" y="hd2"/>
              </a:cxn>
            </a:cxnLst>
            <a:rect l="0" t="0" r="r" b="b"/>
            <a:pathLst>
              <a:path w="20954" h="20651" fill="norm" stroke="1" extrusionOk="0">
                <a:moveTo>
                  <a:pt x="17511" y="446"/>
                </a:moveTo>
                <a:lnTo>
                  <a:pt x="1137" y="14334"/>
                </a:lnTo>
                <a:cubicBezTo>
                  <a:pt x="52" y="15253"/>
                  <a:pt x="-322" y="17308"/>
                  <a:pt x="303" y="18901"/>
                </a:cubicBezTo>
                <a:lnTo>
                  <a:pt x="336" y="18982"/>
                </a:lnTo>
                <a:cubicBezTo>
                  <a:pt x="961" y="20575"/>
                  <a:pt x="2361" y="21125"/>
                  <a:pt x="3445" y="20206"/>
                </a:cubicBezTo>
                <a:lnTo>
                  <a:pt x="19818" y="6318"/>
                </a:lnTo>
                <a:cubicBezTo>
                  <a:pt x="20902" y="5400"/>
                  <a:pt x="21278" y="3344"/>
                  <a:pt x="20651" y="1751"/>
                </a:cubicBezTo>
                <a:lnTo>
                  <a:pt x="20620" y="1670"/>
                </a:lnTo>
                <a:cubicBezTo>
                  <a:pt x="19993" y="77"/>
                  <a:pt x="18594" y="-475"/>
                  <a:pt x="17511" y="446"/>
                </a:cubicBezTo>
                <a:close/>
              </a:path>
            </a:pathLst>
          </a:custGeom>
          <a:solidFill>
            <a:srgbClr val="0420AC"/>
          </a:solidFill>
          <a:ln w="12700">
            <a:miter lim="400000"/>
          </a:ln>
        </p:spPr>
        <p:txBody>
          <a:bodyPr lIns="45719" rIns="45719"/>
          <a:lstStyle/>
          <a:p>
            <a:pPr>
              <a:defRPr sz="1300"/>
            </a:pPr>
          </a:p>
        </p:txBody>
      </p:sp>
      <p:sp>
        <p:nvSpPr>
          <p:cNvPr id="1800" name="Oval 11"/>
          <p:cNvSpPr/>
          <p:nvPr/>
        </p:nvSpPr>
        <p:spPr>
          <a:xfrm>
            <a:off x="2076244" y="3576237"/>
            <a:ext cx="306125" cy="305157"/>
          </a:xfrm>
          <a:prstGeom prst="ellipse">
            <a:avLst/>
          </a:prstGeom>
          <a:solidFill>
            <a:srgbClr val="FFFFFF"/>
          </a:solidFill>
          <a:ln w="12700">
            <a:miter lim="400000"/>
          </a:ln>
        </p:spPr>
        <p:txBody>
          <a:bodyPr lIns="45719" rIns="45719"/>
          <a:lstStyle/>
          <a:p>
            <a:pPr>
              <a:defRPr sz="1300"/>
            </a:pPr>
          </a:p>
        </p:txBody>
      </p:sp>
      <p:sp>
        <p:nvSpPr>
          <p:cNvPr id="1801" name="Oval 12"/>
          <p:cNvSpPr/>
          <p:nvPr/>
        </p:nvSpPr>
        <p:spPr>
          <a:xfrm>
            <a:off x="3248269" y="2848816"/>
            <a:ext cx="306125" cy="305158"/>
          </a:xfrm>
          <a:prstGeom prst="ellipse">
            <a:avLst/>
          </a:prstGeom>
          <a:solidFill>
            <a:srgbClr val="FFFFFF"/>
          </a:solidFill>
          <a:ln w="12700">
            <a:miter lim="400000"/>
          </a:ln>
        </p:spPr>
        <p:txBody>
          <a:bodyPr lIns="45719" rIns="45719"/>
          <a:lstStyle/>
          <a:p>
            <a:pPr>
              <a:defRPr sz="1300"/>
            </a:pPr>
          </a:p>
        </p:txBody>
      </p:sp>
      <p:sp>
        <p:nvSpPr>
          <p:cNvPr id="1802" name="Oval 13"/>
          <p:cNvSpPr/>
          <p:nvPr/>
        </p:nvSpPr>
        <p:spPr>
          <a:xfrm>
            <a:off x="4416438" y="2113278"/>
            <a:ext cx="306125" cy="306417"/>
          </a:xfrm>
          <a:prstGeom prst="ellipse">
            <a:avLst/>
          </a:prstGeom>
          <a:solidFill>
            <a:srgbClr val="FFFFFF"/>
          </a:solidFill>
          <a:ln w="12700">
            <a:miter lim="400000"/>
          </a:ln>
        </p:spPr>
        <p:txBody>
          <a:bodyPr lIns="45719" rIns="45719"/>
          <a:lstStyle/>
          <a:p>
            <a:pPr>
              <a:defRPr sz="1300"/>
            </a:pPr>
          </a:p>
        </p:txBody>
      </p:sp>
      <p:sp>
        <p:nvSpPr>
          <p:cNvPr id="1803" name="Oval 14"/>
          <p:cNvSpPr/>
          <p:nvPr/>
        </p:nvSpPr>
        <p:spPr>
          <a:xfrm>
            <a:off x="5593486" y="2853085"/>
            <a:ext cx="306125" cy="305157"/>
          </a:xfrm>
          <a:prstGeom prst="ellipse">
            <a:avLst/>
          </a:prstGeom>
          <a:solidFill>
            <a:srgbClr val="FFFFFF"/>
          </a:solidFill>
          <a:ln w="12700">
            <a:miter lim="400000"/>
          </a:ln>
        </p:spPr>
        <p:txBody>
          <a:bodyPr lIns="45719" rIns="45719"/>
          <a:lstStyle/>
          <a:p>
            <a:pPr>
              <a:defRPr sz="1300"/>
            </a:pPr>
          </a:p>
        </p:txBody>
      </p:sp>
      <p:sp>
        <p:nvSpPr>
          <p:cNvPr id="1804" name="Oval 15"/>
          <p:cNvSpPr/>
          <p:nvPr/>
        </p:nvSpPr>
        <p:spPr>
          <a:xfrm>
            <a:off x="6768647" y="2105219"/>
            <a:ext cx="306125" cy="305157"/>
          </a:xfrm>
          <a:prstGeom prst="ellipse">
            <a:avLst/>
          </a:prstGeom>
          <a:solidFill>
            <a:srgbClr val="FFFFFF"/>
          </a:solidFill>
          <a:ln w="12700">
            <a:miter lim="400000"/>
          </a:ln>
        </p:spPr>
        <p:txBody>
          <a:bodyPr lIns="45719" rIns="45719"/>
          <a:lstStyle/>
          <a:p>
            <a:pPr>
              <a:defRPr sz="1300"/>
            </a:pPr>
          </a:p>
        </p:txBody>
      </p:sp>
      <p:sp>
        <p:nvSpPr>
          <p:cNvPr id="1805" name="Oval 11"/>
          <p:cNvSpPr/>
          <p:nvPr/>
        </p:nvSpPr>
        <p:spPr>
          <a:xfrm>
            <a:off x="899910" y="2834526"/>
            <a:ext cx="306125" cy="305157"/>
          </a:xfrm>
          <a:prstGeom prst="ellipse">
            <a:avLst/>
          </a:prstGeom>
          <a:solidFill>
            <a:srgbClr val="FFFFFF"/>
          </a:solidFill>
          <a:ln w="12700">
            <a:miter lim="400000"/>
          </a:ln>
        </p:spPr>
        <p:txBody>
          <a:bodyPr lIns="45719" rIns="45719"/>
          <a:lstStyle/>
          <a:p>
            <a:pPr>
              <a:defRPr sz="1300"/>
            </a:pPr>
          </a:p>
        </p:txBody>
      </p:sp>
      <p:sp>
        <p:nvSpPr>
          <p:cNvPr id="1806" name="Oval 11"/>
          <p:cNvSpPr/>
          <p:nvPr/>
        </p:nvSpPr>
        <p:spPr>
          <a:xfrm>
            <a:off x="7948942" y="1379603"/>
            <a:ext cx="306125" cy="305157"/>
          </a:xfrm>
          <a:prstGeom prst="ellipse">
            <a:avLst/>
          </a:prstGeom>
          <a:solidFill>
            <a:srgbClr val="FFFFFF"/>
          </a:solidFill>
          <a:ln w="12700">
            <a:miter lim="400000"/>
          </a:ln>
        </p:spPr>
        <p:txBody>
          <a:bodyPr lIns="45719" rIns="45719"/>
          <a:lstStyle/>
          <a:p>
            <a:pPr>
              <a:defRPr sz="1300"/>
            </a:pPr>
          </a:p>
        </p:txBody>
      </p:sp>
      <p:sp>
        <p:nvSpPr>
          <p:cNvPr id="1807" name="Текст 7"/>
          <p:cNvSpPr/>
          <p:nvPr>
            <p:ph type="body" sz="quarter" idx="32" hasCustomPrompt="1"/>
          </p:nvPr>
        </p:nvSpPr>
        <p:spPr>
          <a:xfrm>
            <a:off x="932268" y="2834057"/>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08" name="Текст 7"/>
          <p:cNvSpPr/>
          <p:nvPr>
            <p:ph type="body" sz="quarter" idx="33" hasCustomPrompt="1"/>
          </p:nvPr>
        </p:nvSpPr>
        <p:spPr>
          <a:xfrm>
            <a:off x="2110051" y="3576142"/>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09" name="Текст 7"/>
          <p:cNvSpPr/>
          <p:nvPr>
            <p:ph type="body" sz="quarter" idx="34" hasCustomPrompt="1"/>
          </p:nvPr>
        </p:nvSpPr>
        <p:spPr>
          <a:xfrm>
            <a:off x="3280705" y="2852603"/>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10" name="Текст 7"/>
          <p:cNvSpPr/>
          <p:nvPr>
            <p:ph type="body" sz="quarter" idx="35" hasCustomPrompt="1"/>
          </p:nvPr>
        </p:nvSpPr>
        <p:spPr>
          <a:xfrm>
            <a:off x="4447795" y="2114880"/>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11" name="Текст 7"/>
          <p:cNvSpPr/>
          <p:nvPr>
            <p:ph type="body" sz="quarter" idx="36" hasCustomPrompt="1"/>
          </p:nvPr>
        </p:nvSpPr>
        <p:spPr>
          <a:xfrm>
            <a:off x="5626620" y="2849721"/>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12" name="Текст 7"/>
          <p:cNvSpPr/>
          <p:nvPr>
            <p:ph type="body" sz="quarter" idx="37" hasCustomPrompt="1"/>
          </p:nvPr>
        </p:nvSpPr>
        <p:spPr>
          <a:xfrm>
            <a:off x="6800915" y="2103746"/>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13" name="Текст 7"/>
          <p:cNvSpPr/>
          <p:nvPr>
            <p:ph type="body" sz="quarter" idx="38" hasCustomPrompt="1"/>
          </p:nvPr>
        </p:nvSpPr>
        <p:spPr>
          <a:xfrm>
            <a:off x="7982755" y="1382234"/>
            <a:ext cx="238512" cy="288929"/>
          </a:xfrm>
          <a:prstGeom prst="rect">
            <a:avLst/>
          </a:prstGeom>
        </p:spPr>
        <p:txBody>
          <a:bodyPr anchor="ctr"/>
          <a:lstStyle>
            <a:lvl1pPr algn="ctr">
              <a:lnSpc>
                <a:spcPct val="145000"/>
              </a:lnSpc>
              <a:spcBef>
                <a:spcPts val="0"/>
              </a:spcBef>
              <a:defRPr sz="700">
                <a:latin typeface="Montserrat Bold"/>
                <a:ea typeface="Montserrat Bold"/>
                <a:cs typeface="Montserrat Bold"/>
                <a:sym typeface="Montserrat Bold"/>
              </a:defRPr>
            </a:lvl1pPr>
          </a:lstStyle>
          <a:p>
            <a:pPr/>
            <a:r>
              <a:t>01</a:t>
            </a:r>
          </a:p>
        </p:txBody>
      </p:sp>
      <p:sp>
        <p:nvSpPr>
          <p:cNvPr id="18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10">
    <p:spTree>
      <p:nvGrpSpPr>
        <p:cNvPr id="1" name=""/>
        <p:cNvGrpSpPr/>
        <p:nvPr/>
      </p:nvGrpSpPr>
      <p:grpSpPr>
        <a:xfrm>
          <a:off x="0" y="0"/>
          <a:ext cx="0" cy="0"/>
          <a:chOff x="0" y="0"/>
          <a:chExt cx="0" cy="0"/>
        </a:xfrm>
      </p:grpSpPr>
      <p:sp>
        <p:nvSpPr>
          <p:cNvPr id="13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3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38" name="TITLE HERE"/>
          <p:cNvSpPr txBox="1"/>
          <p:nvPr>
            <p:ph type="title" hasCustomPrompt="1"/>
          </p:nvPr>
        </p:nvSpPr>
        <p:spPr>
          <a:xfrm>
            <a:off x="1272183" y="1919110"/>
            <a:ext cx="2771776" cy="1509889"/>
          </a:xfrm>
          <a:prstGeom prst="rect">
            <a:avLst/>
          </a:prstGeom>
        </p:spPr>
        <p:txBody>
          <a:bodyPr anchor="b"/>
          <a:lstStyle>
            <a:lvl1pPr algn="l">
              <a:lnSpc>
                <a:spcPct val="80000"/>
              </a:lnSpc>
            </a:lvl1pPr>
          </a:lstStyle>
          <a:p>
            <a:pPr/>
            <a:r>
              <a:t>TITLE HERE</a:t>
            </a:r>
          </a:p>
        </p:txBody>
      </p:sp>
      <p:sp>
        <p:nvSpPr>
          <p:cNvPr id="139" name="Slide Number"/>
          <p:cNvSpPr txBox="1"/>
          <p:nvPr>
            <p:ph type="sldNum" sz="quarter" idx="2"/>
          </p:nvPr>
        </p:nvSpPr>
        <p:spPr>
          <a:prstGeom prst="rect">
            <a:avLst/>
          </a:prstGeom>
        </p:spPr>
        <p:txBody>
          <a:bodyPr/>
          <a:lstStyle/>
          <a:p>
            <a:pPr/>
            <a:fld id="{86CB4B4D-7CA3-9044-876B-883B54F8677D}" type="slidenum"/>
          </a:p>
        </p:txBody>
      </p:sp>
      <p:sp>
        <p:nvSpPr>
          <p:cNvPr id="140" name="Рисунок 4"/>
          <p:cNvSpPr/>
          <p:nvPr>
            <p:ph type="pic" idx="21"/>
          </p:nvPr>
        </p:nvSpPr>
        <p:spPr>
          <a:xfrm>
            <a:off x="0" y="0"/>
            <a:ext cx="9144000" cy="6858000"/>
          </a:xfrm>
          <a:prstGeom prst="rect">
            <a:avLst/>
          </a:prstGeom>
        </p:spPr>
        <p:txBody>
          <a:bodyPr lIns="91439" tIns="45719" rIns="91439" bIns="45719">
            <a:noAutofit/>
          </a:bodyPr>
          <a:lstStyle/>
          <a:p>
            <a:pPr/>
          </a:p>
        </p:txBody>
      </p:sp>
      <p:sp>
        <p:nvSpPr>
          <p:cNvPr id="141" name="Body Level One…"/>
          <p:cNvSpPr txBox="1"/>
          <p:nvPr>
            <p:ph type="body" sz="quarter" idx="1" hasCustomPrompt="1"/>
          </p:nvPr>
        </p:nvSpPr>
        <p:spPr>
          <a:xfrm>
            <a:off x="1285875" y="1261819"/>
            <a:ext cx="2744392" cy="657296"/>
          </a:xfrm>
          <a:prstGeom prst="rect">
            <a:avLst/>
          </a:prstGeom>
        </p:spPr>
        <p:txBody>
          <a:bodyPr anchor="ctr"/>
          <a:lstStyle>
            <a:lvl1pPr>
              <a:lnSpc>
                <a:spcPct val="145000"/>
              </a:lnSpc>
              <a:spcBef>
                <a:spcPts val="0"/>
              </a:spcBef>
              <a:defRPr sz="700">
                <a:solidFill>
                  <a:schemeClr val="accent1">
                    <a:alpha val="80000"/>
                  </a:schemeClr>
                </a:solidFill>
                <a:latin typeface="Montserrat Bold"/>
                <a:ea typeface="Montserrat Bold"/>
                <a:cs typeface="Montserrat Bold"/>
                <a:sym typeface="Montserrat Bold"/>
              </a:defRPr>
            </a:lvl1pPr>
            <a:lvl2pPr>
              <a:lnSpc>
                <a:spcPct val="145000"/>
              </a:lnSpc>
              <a:spcBef>
                <a:spcPts val="0"/>
              </a:spcBef>
              <a:defRPr sz="700">
                <a:solidFill>
                  <a:schemeClr val="accent1">
                    <a:alpha val="80000"/>
                  </a:schemeClr>
                </a:solidFill>
                <a:latin typeface="Montserrat Bold"/>
                <a:ea typeface="Montserrat Bold"/>
                <a:cs typeface="Montserrat Bold"/>
                <a:sym typeface="Montserrat Bold"/>
              </a:defRPr>
            </a:lvl2pPr>
            <a:lvl3pPr>
              <a:lnSpc>
                <a:spcPct val="145000"/>
              </a:lnSpc>
              <a:spcBef>
                <a:spcPts val="0"/>
              </a:spcBef>
              <a:defRPr sz="700">
                <a:solidFill>
                  <a:schemeClr val="accent1">
                    <a:alpha val="80000"/>
                  </a:schemeClr>
                </a:solidFill>
                <a:latin typeface="Montserrat Bold"/>
                <a:ea typeface="Montserrat Bold"/>
                <a:cs typeface="Montserrat Bold"/>
                <a:sym typeface="Montserrat Bold"/>
              </a:defRPr>
            </a:lvl3pPr>
            <a:lvl4pPr>
              <a:lnSpc>
                <a:spcPct val="145000"/>
              </a:lnSpc>
              <a:spcBef>
                <a:spcPts val="0"/>
              </a:spcBef>
              <a:defRPr sz="700">
                <a:solidFill>
                  <a:schemeClr val="accent1">
                    <a:alpha val="80000"/>
                  </a:schemeClr>
                </a:solidFill>
                <a:latin typeface="Montserrat Bold"/>
                <a:ea typeface="Montserrat Bold"/>
                <a:cs typeface="Montserrat Bold"/>
                <a:sym typeface="Montserrat Bold"/>
              </a:defRPr>
            </a:lvl4pPr>
            <a:lvl5pPr>
              <a:lnSpc>
                <a:spcPct val="145000"/>
              </a:lnSpc>
              <a:spcBef>
                <a:spcPts val="0"/>
              </a:spcBef>
              <a:defRPr sz="700">
                <a:solidFill>
                  <a:schemeClr val="accent1">
                    <a:alpha val="80000"/>
                  </a:schemeClr>
                </a:solidFill>
                <a:latin typeface="Montserrat Bold"/>
                <a:ea typeface="Montserrat Bold"/>
                <a:cs typeface="Montserrat Bold"/>
                <a:sym typeface="Montserrat Bold"/>
              </a:defRPr>
            </a:lvl5pPr>
          </a:lstStyle>
          <a:p>
            <a:pPr/>
            <a:r>
              <a:t>SUBTITLE WRITE HERE</a:t>
            </a:r>
          </a:p>
          <a:p>
            <a:pPr lvl="1"/>
            <a:r>
              <a:t/>
            </a:r>
          </a:p>
          <a:p>
            <a:pPr lvl="2"/>
            <a:r>
              <a:t/>
            </a:r>
          </a:p>
          <a:p>
            <a:pPr lvl="3"/>
            <a:r>
              <a:t/>
            </a:r>
          </a:p>
          <a:p>
            <a:pPr lvl="4"/>
            <a:r>
              <a:t/>
            </a:r>
          </a:p>
        </p:txBody>
      </p:sp>
      <p:sp>
        <p:nvSpPr>
          <p:cNvPr id="142" name="Текст 7"/>
          <p:cNvSpPr/>
          <p:nvPr>
            <p:ph type="body" sz="quarter" idx="22" hasCustomPrompt="1"/>
          </p:nvPr>
        </p:nvSpPr>
        <p:spPr>
          <a:xfrm>
            <a:off x="1285875"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43" name="Текст 7"/>
          <p:cNvSpPr/>
          <p:nvPr>
            <p:ph type="body" sz="quarter" idx="23" hasCustomPrompt="1"/>
          </p:nvPr>
        </p:nvSpPr>
        <p:spPr>
          <a:xfrm>
            <a:off x="2928936"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44" name="Текст 7"/>
          <p:cNvSpPr/>
          <p:nvPr>
            <p:ph type="body" sz="quarter" idx="24" hasCustomPrompt="1"/>
          </p:nvPr>
        </p:nvSpPr>
        <p:spPr>
          <a:xfrm>
            <a:off x="4572001"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45" name="Текст 7"/>
          <p:cNvSpPr/>
          <p:nvPr>
            <p:ph type="body" sz="quarter" idx="25" hasCustomPrompt="1"/>
          </p:nvPr>
        </p:nvSpPr>
        <p:spPr>
          <a:xfrm>
            <a:off x="6222207" y="4446058"/>
            <a:ext cx="1464783" cy="417493"/>
          </a:xfrm>
          <a:prstGeom prst="rect">
            <a:avLst/>
          </a:prstGeom>
        </p:spPr>
        <p:txBody>
          <a:bodyPr anchor="ctr"/>
          <a:lstStyle>
            <a:lvl1pPr>
              <a:lnSpc>
                <a:spcPct val="145000"/>
              </a:lnSpc>
              <a:spcBef>
                <a:spcPts val="0"/>
              </a:spcBef>
              <a:defRPr sz="700">
                <a:solidFill>
                  <a:schemeClr val="accent1"/>
                </a:solidFill>
                <a:latin typeface="Montserrat Bold"/>
                <a:ea typeface="Montserrat Bold"/>
                <a:cs typeface="Montserrat Bold"/>
                <a:sym typeface="Montserrat Bold"/>
              </a:defRPr>
            </a:lvl1pPr>
          </a:lstStyle>
          <a:p>
            <a:pPr/>
            <a:r>
              <a:t>SUBTITLE WRITE HERE</a:t>
            </a:r>
          </a:p>
        </p:txBody>
      </p:sp>
      <p:sp>
        <p:nvSpPr>
          <p:cNvPr id="146" name="Текст 7"/>
          <p:cNvSpPr/>
          <p:nvPr>
            <p:ph type="body" sz="quarter" idx="26" hasCustomPrompt="1"/>
          </p:nvPr>
        </p:nvSpPr>
        <p:spPr>
          <a:xfrm>
            <a:off x="1285875" y="4863550"/>
            <a:ext cx="1464782"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47" name="Текст 7"/>
          <p:cNvSpPr/>
          <p:nvPr>
            <p:ph type="body" sz="quarter" idx="27" hasCustomPrompt="1"/>
          </p:nvPr>
        </p:nvSpPr>
        <p:spPr>
          <a:xfrm>
            <a:off x="2928939"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48" name="Текст 7"/>
          <p:cNvSpPr/>
          <p:nvPr>
            <p:ph type="body" sz="quarter" idx="28" hasCustomPrompt="1"/>
          </p:nvPr>
        </p:nvSpPr>
        <p:spPr>
          <a:xfrm>
            <a:off x="4572001"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
        <p:nvSpPr>
          <p:cNvPr id="149" name="Текст 7"/>
          <p:cNvSpPr/>
          <p:nvPr>
            <p:ph type="body" sz="quarter" idx="29" hasCustomPrompt="1"/>
          </p:nvPr>
        </p:nvSpPr>
        <p:spPr>
          <a:xfrm>
            <a:off x="6228107" y="4863550"/>
            <a:ext cx="1464781" cy="1152940"/>
          </a:xfrm>
          <a:prstGeom prst="rect">
            <a:avLst/>
          </a:prstGeom>
        </p:spPr>
        <p:txBody>
          <a:bodyPr/>
          <a:lstStyle>
            <a:lvl1pPr>
              <a:lnSpc>
                <a:spcPct val="145000"/>
              </a:lnSpc>
              <a:spcBef>
                <a:spcPts val="0"/>
              </a:spcBef>
              <a:defRPr sz="700">
                <a:solidFill>
                  <a:srgbClr val="262626">
                    <a:alpha val="80000"/>
                  </a:srgbClr>
                </a:solidFill>
              </a:defRPr>
            </a:lvl1pPr>
          </a:lstStyle>
          <a:p>
            <a:pPr/>
            <a:r>
              <a:t>Write text here</a:t>
            </a:r>
          </a:p>
        </p:txBody>
      </p:sp>
    </p:spTree>
  </p:cSld>
  <p:clrMapOvr>
    <a:masterClrMapping/>
  </p:clrMapOvr>
  <p:transition xmlns:p14="http://schemas.microsoft.com/office/powerpoint/2010/main" spd="med" advClick="1"/>
</p:sldLayout>
</file>

<file path=ppt/slideLayouts/slideLayout9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4">
    <p:spTree>
      <p:nvGrpSpPr>
        <p:cNvPr id="1" name=""/>
        <p:cNvGrpSpPr/>
        <p:nvPr/>
      </p:nvGrpSpPr>
      <p:grpSpPr>
        <a:xfrm>
          <a:off x="0" y="0"/>
          <a:ext cx="0" cy="0"/>
          <a:chOff x="0" y="0"/>
          <a:chExt cx="0" cy="0"/>
        </a:xfrm>
      </p:grpSpPr>
      <p:sp>
        <p:nvSpPr>
          <p:cNvPr id="1821"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22"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23" name="Body Level One…"/>
          <p:cNvSpPr txBox="1"/>
          <p:nvPr>
            <p:ph type="body" sz="quarter" idx="1" hasCustomPrompt="1"/>
          </p:nvPr>
        </p:nvSpPr>
        <p:spPr>
          <a:xfrm>
            <a:off x="1289421" y="3429001"/>
            <a:ext cx="2114551"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vl2pPr>
              <a:lnSpc>
                <a:spcPct val="100000"/>
              </a:lnSpc>
              <a:defRPr sz="700">
                <a:latin typeface="Montserrat Bold"/>
                <a:ea typeface="Montserrat Bold"/>
                <a:cs typeface="Montserrat Bold"/>
                <a:sym typeface="Montserrat Bold"/>
              </a:defRPr>
            </a:lvl2pPr>
            <a:lvl3pPr>
              <a:lnSpc>
                <a:spcPct val="100000"/>
              </a:lnSpc>
              <a:defRPr sz="700">
                <a:latin typeface="Montserrat Bold"/>
                <a:ea typeface="Montserrat Bold"/>
                <a:cs typeface="Montserrat Bold"/>
                <a:sym typeface="Montserrat Bold"/>
              </a:defRPr>
            </a:lvl3pPr>
            <a:lvl4pPr>
              <a:lnSpc>
                <a:spcPct val="100000"/>
              </a:lnSpc>
              <a:defRPr sz="700">
                <a:latin typeface="Montserrat Bold"/>
                <a:ea typeface="Montserrat Bold"/>
                <a:cs typeface="Montserrat Bold"/>
                <a:sym typeface="Montserrat Bold"/>
              </a:defRPr>
            </a:lvl4pPr>
            <a:lvl5pPr>
              <a:lnSpc>
                <a:spcPct val="100000"/>
              </a:lnSpc>
              <a:defRPr sz="700">
                <a:latin typeface="Montserrat Bold"/>
                <a:ea typeface="Montserrat Bold"/>
                <a:cs typeface="Montserrat Bold"/>
                <a:sym typeface="Montserrat Bold"/>
              </a:defRPr>
            </a:lvl5pPr>
          </a:lstStyle>
          <a:p>
            <a:pPr/>
            <a:r>
              <a:t>Subtitle</a:t>
            </a:r>
          </a:p>
          <a:p>
            <a:pPr lvl="1"/>
            <a:r>
              <a:t/>
            </a:r>
          </a:p>
          <a:p>
            <a:pPr lvl="2"/>
            <a:r>
              <a:t/>
            </a:r>
          </a:p>
          <a:p>
            <a:pPr lvl="3"/>
            <a:r>
              <a:t/>
            </a:r>
          </a:p>
          <a:p>
            <a:pPr lvl="4"/>
            <a:r>
              <a:t/>
            </a:r>
          </a:p>
        </p:txBody>
      </p:sp>
      <p:sp>
        <p:nvSpPr>
          <p:cNvPr id="1824" name="Текст 7"/>
          <p:cNvSpPr/>
          <p:nvPr>
            <p:ph type="body" sz="quarter" idx="21" hasCustomPrompt="1"/>
          </p:nvPr>
        </p:nvSpPr>
        <p:spPr>
          <a:xfrm>
            <a:off x="1289421" y="3886194"/>
            <a:ext cx="2114551" cy="1714509"/>
          </a:xfrm>
          <a:prstGeom prst="rect">
            <a:avLst/>
          </a:prstGeom>
        </p:spPr>
        <p:txBody>
          <a:bodyPr/>
          <a:lstStyle>
            <a:lvl1pPr>
              <a:defRPr sz="700">
                <a:solidFill>
                  <a:srgbClr val="262626">
                    <a:alpha val="80000"/>
                  </a:srgbClr>
                </a:solidFill>
              </a:defRPr>
            </a:lvl1pPr>
          </a:lstStyle>
          <a:p>
            <a:pPr/>
            <a:r>
              <a:t>Text</a:t>
            </a:r>
          </a:p>
        </p:txBody>
      </p:sp>
      <p:sp>
        <p:nvSpPr>
          <p:cNvPr id="1825" name="Текст 7"/>
          <p:cNvSpPr/>
          <p:nvPr>
            <p:ph type="body" sz="quarter" idx="22" hasCustomPrompt="1"/>
          </p:nvPr>
        </p:nvSpPr>
        <p:spPr>
          <a:xfrm>
            <a:off x="1285875" y="1257300"/>
            <a:ext cx="2118099" cy="2171701"/>
          </a:xfrm>
          <a:prstGeom prst="rect">
            <a:avLst/>
          </a:prstGeom>
        </p:spPr>
        <p:txBody>
          <a:bodyPr anchor="b"/>
          <a:lstStyle>
            <a:lvl1pPr>
              <a:lnSpc>
                <a:spcPct val="100000"/>
              </a:lnSpc>
              <a:defRPr sz="2700">
                <a:latin typeface="Montserrat Bold"/>
                <a:ea typeface="Montserrat Bold"/>
                <a:cs typeface="Montserrat Bold"/>
                <a:sym typeface="Montserrat Bold"/>
              </a:defRPr>
            </a:lvl1pPr>
          </a:lstStyle>
          <a:p>
            <a:pPr/>
            <a:r>
              <a:t>Title</a:t>
            </a:r>
          </a:p>
        </p:txBody>
      </p:sp>
      <p:sp>
        <p:nvSpPr>
          <p:cNvPr id="18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5">
    <p:spTree>
      <p:nvGrpSpPr>
        <p:cNvPr id="1" name=""/>
        <p:cNvGrpSpPr/>
        <p:nvPr/>
      </p:nvGrpSpPr>
      <p:grpSpPr>
        <a:xfrm>
          <a:off x="0" y="0"/>
          <a:ext cx="0" cy="0"/>
          <a:chOff x="0" y="0"/>
          <a:chExt cx="0" cy="0"/>
        </a:xfrm>
      </p:grpSpPr>
      <p:sp>
        <p:nvSpPr>
          <p:cNvPr id="1833"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34"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35" name="Body Level One…"/>
          <p:cNvSpPr txBox="1"/>
          <p:nvPr>
            <p:ph type="body" sz="quarter" idx="1" hasCustomPrompt="1"/>
          </p:nvPr>
        </p:nvSpPr>
        <p:spPr>
          <a:xfrm>
            <a:off x="5943601" y="1259124"/>
            <a:ext cx="2628902" cy="2513390"/>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836" name="Shape 427"/>
          <p:cNvSpPr/>
          <p:nvPr>
            <p:ph type="body" sz="quarter" idx="21" hasCustomPrompt="1"/>
          </p:nvPr>
        </p:nvSpPr>
        <p:spPr>
          <a:xfrm>
            <a:off x="5943600" y="3772513"/>
            <a:ext cx="2628900"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837" name="Текст 7"/>
          <p:cNvSpPr/>
          <p:nvPr>
            <p:ph type="body" sz="quarter" idx="22" hasCustomPrompt="1"/>
          </p:nvPr>
        </p:nvSpPr>
        <p:spPr>
          <a:xfrm>
            <a:off x="5943600" y="4229701"/>
            <a:ext cx="2628900" cy="1371601"/>
          </a:xfrm>
          <a:prstGeom prst="rect">
            <a:avLst/>
          </a:prstGeom>
        </p:spPr>
        <p:txBody>
          <a:bodyPr/>
          <a:lstStyle>
            <a:lvl1pPr>
              <a:defRPr sz="700">
                <a:solidFill>
                  <a:srgbClr val="262626">
                    <a:alpha val="80000"/>
                  </a:srgbClr>
                </a:solidFill>
              </a:defRPr>
            </a:lvl1pPr>
          </a:lstStyle>
          <a:p>
            <a:pPr/>
            <a:r>
              <a:t>Text</a:t>
            </a:r>
          </a:p>
        </p:txBody>
      </p:sp>
      <p:sp>
        <p:nvSpPr>
          <p:cNvPr id="18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6">
    <p:spTree>
      <p:nvGrpSpPr>
        <p:cNvPr id="1" name=""/>
        <p:cNvGrpSpPr/>
        <p:nvPr/>
      </p:nvGrpSpPr>
      <p:grpSpPr>
        <a:xfrm>
          <a:off x="0" y="0"/>
          <a:ext cx="0" cy="0"/>
          <a:chOff x="0" y="0"/>
          <a:chExt cx="0" cy="0"/>
        </a:xfrm>
      </p:grpSpPr>
      <p:sp>
        <p:nvSpPr>
          <p:cNvPr id="1845"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46"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47" name="Body Level One…"/>
          <p:cNvSpPr txBox="1"/>
          <p:nvPr>
            <p:ph type="body" sz="quarter" idx="1" hasCustomPrompt="1"/>
          </p:nvPr>
        </p:nvSpPr>
        <p:spPr>
          <a:xfrm>
            <a:off x="1285875" y="1257303"/>
            <a:ext cx="2114552" cy="2514609"/>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848" name="Shape 427"/>
          <p:cNvSpPr/>
          <p:nvPr>
            <p:ph type="body" sz="quarter" idx="21" hasCustomPrompt="1"/>
          </p:nvPr>
        </p:nvSpPr>
        <p:spPr>
          <a:xfrm>
            <a:off x="1285868" y="3771912"/>
            <a:ext cx="2114552"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849" name="Текст 7"/>
          <p:cNvSpPr/>
          <p:nvPr>
            <p:ph type="body" sz="quarter" idx="22" hasCustomPrompt="1"/>
          </p:nvPr>
        </p:nvSpPr>
        <p:spPr>
          <a:xfrm>
            <a:off x="1285868" y="4229100"/>
            <a:ext cx="2114552" cy="1371600"/>
          </a:xfrm>
          <a:prstGeom prst="rect">
            <a:avLst/>
          </a:prstGeom>
        </p:spPr>
        <p:txBody>
          <a:bodyPr/>
          <a:lstStyle>
            <a:lvl1pPr>
              <a:defRPr sz="700">
                <a:solidFill>
                  <a:srgbClr val="262626">
                    <a:alpha val="80000"/>
                  </a:srgbClr>
                </a:solidFill>
              </a:defRPr>
            </a:lvl1pPr>
          </a:lstStyle>
          <a:p>
            <a:pPr/>
            <a:r>
              <a:t>Text</a:t>
            </a:r>
          </a:p>
        </p:txBody>
      </p:sp>
      <p:sp>
        <p:nvSpPr>
          <p:cNvPr id="18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7">
    <p:spTree>
      <p:nvGrpSpPr>
        <p:cNvPr id="1" name=""/>
        <p:cNvGrpSpPr/>
        <p:nvPr/>
      </p:nvGrpSpPr>
      <p:grpSpPr>
        <a:xfrm>
          <a:off x="0" y="0"/>
          <a:ext cx="0" cy="0"/>
          <a:chOff x="0" y="0"/>
          <a:chExt cx="0" cy="0"/>
        </a:xfrm>
      </p:grpSpPr>
      <p:sp>
        <p:nvSpPr>
          <p:cNvPr id="1857"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58"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59" name="Body Level One…"/>
          <p:cNvSpPr txBox="1"/>
          <p:nvPr>
            <p:ph type="body" sz="quarter" idx="1" hasCustomPrompt="1"/>
          </p:nvPr>
        </p:nvSpPr>
        <p:spPr>
          <a:xfrm>
            <a:off x="5086351" y="1273605"/>
            <a:ext cx="2771776" cy="2498308"/>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860" name="Shape 427"/>
          <p:cNvSpPr/>
          <p:nvPr>
            <p:ph type="body" sz="quarter" idx="21" hasCustomPrompt="1"/>
          </p:nvPr>
        </p:nvSpPr>
        <p:spPr>
          <a:xfrm>
            <a:off x="5086351" y="3771912"/>
            <a:ext cx="2771776"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861" name="Текст 7"/>
          <p:cNvSpPr/>
          <p:nvPr>
            <p:ph type="body" sz="quarter" idx="22" hasCustomPrompt="1"/>
          </p:nvPr>
        </p:nvSpPr>
        <p:spPr>
          <a:xfrm>
            <a:off x="5086351" y="4229100"/>
            <a:ext cx="2771776" cy="1371600"/>
          </a:xfrm>
          <a:prstGeom prst="rect">
            <a:avLst/>
          </a:prstGeom>
        </p:spPr>
        <p:txBody>
          <a:bodyPr/>
          <a:lstStyle>
            <a:lvl1pPr>
              <a:defRPr sz="700">
                <a:solidFill>
                  <a:srgbClr val="262626">
                    <a:alpha val="80000"/>
                  </a:srgbClr>
                </a:solidFill>
              </a:defRPr>
            </a:lvl1pPr>
          </a:lstStyle>
          <a:p>
            <a:pPr/>
            <a:r>
              <a:t>Text</a:t>
            </a:r>
          </a:p>
        </p:txBody>
      </p:sp>
      <p:sp>
        <p:nvSpPr>
          <p:cNvPr id="18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8">
    <p:spTree>
      <p:nvGrpSpPr>
        <p:cNvPr id="1" name=""/>
        <p:cNvGrpSpPr/>
        <p:nvPr/>
      </p:nvGrpSpPr>
      <p:grpSpPr>
        <a:xfrm>
          <a:off x="0" y="0"/>
          <a:ext cx="0" cy="0"/>
          <a:chOff x="0" y="0"/>
          <a:chExt cx="0" cy="0"/>
        </a:xfrm>
      </p:grpSpPr>
      <p:sp>
        <p:nvSpPr>
          <p:cNvPr id="1869"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70"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71" name="Body Level One…"/>
          <p:cNvSpPr txBox="1"/>
          <p:nvPr>
            <p:ph type="body" sz="quarter" idx="1" hasCustomPrompt="1"/>
          </p:nvPr>
        </p:nvSpPr>
        <p:spPr>
          <a:xfrm>
            <a:off x="1285881" y="1257300"/>
            <a:ext cx="2628901" cy="2514595"/>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872" name="Shape 427"/>
          <p:cNvSpPr/>
          <p:nvPr>
            <p:ph type="body" sz="quarter" idx="21" hasCustomPrompt="1"/>
          </p:nvPr>
        </p:nvSpPr>
        <p:spPr>
          <a:xfrm>
            <a:off x="1524011" y="3771912"/>
            <a:ext cx="1876426"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873" name="Текст 7"/>
          <p:cNvSpPr/>
          <p:nvPr>
            <p:ph type="body" sz="quarter" idx="22" hasCustomPrompt="1"/>
          </p:nvPr>
        </p:nvSpPr>
        <p:spPr>
          <a:xfrm>
            <a:off x="1285881" y="4229100"/>
            <a:ext cx="2114551" cy="1371600"/>
          </a:xfrm>
          <a:prstGeom prst="rect">
            <a:avLst/>
          </a:prstGeom>
        </p:spPr>
        <p:txBody>
          <a:bodyPr/>
          <a:lstStyle>
            <a:lvl1pPr>
              <a:defRPr sz="700">
                <a:solidFill>
                  <a:srgbClr val="262626">
                    <a:alpha val="80000"/>
                  </a:srgbClr>
                </a:solidFill>
              </a:defRPr>
            </a:lvl1pPr>
          </a:lstStyle>
          <a:p>
            <a:pPr/>
            <a:r>
              <a:t>Text</a:t>
            </a:r>
          </a:p>
        </p:txBody>
      </p:sp>
      <p:sp>
        <p:nvSpPr>
          <p:cNvPr id="1874" name="Текст 7"/>
          <p:cNvSpPr/>
          <p:nvPr>
            <p:ph type="body" sz="quarter" idx="23" hasCustomPrompt="1"/>
          </p:nvPr>
        </p:nvSpPr>
        <p:spPr>
          <a:xfrm>
            <a:off x="1285886" y="3771896"/>
            <a:ext cx="238126" cy="457201"/>
          </a:xfrm>
          <a:prstGeom prst="rect">
            <a:avLst/>
          </a:prstGeom>
        </p:spPr>
        <p:txBody>
          <a:bodyPr anchor="ctr"/>
          <a:lstStyle>
            <a:lvl1pPr algn="ctr">
              <a:lnSpc>
                <a:spcPct val="145000"/>
              </a:lnSpc>
              <a:spcBef>
                <a:spcPts val="0"/>
              </a:spcBef>
              <a:defRPr sz="900">
                <a:solidFill>
                  <a:srgbClr val="757575"/>
                </a:solidFill>
                <a:latin typeface="fontello"/>
                <a:ea typeface="fontello"/>
                <a:cs typeface="fontello"/>
                <a:sym typeface="fontello"/>
              </a:defRPr>
            </a:lvl1pPr>
          </a:lstStyle>
          <a:p>
            <a:pPr/>
            <a:r>
              <a:t></a:t>
            </a:r>
          </a:p>
        </p:txBody>
      </p:sp>
      <p:sp>
        <p:nvSpPr>
          <p:cNvPr id="18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099">
    <p:spTree>
      <p:nvGrpSpPr>
        <p:cNvPr id="1" name=""/>
        <p:cNvGrpSpPr/>
        <p:nvPr/>
      </p:nvGrpSpPr>
      <p:grpSpPr>
        <a:xfrm>
          <a:off x="0" y="0"/>
          <a:ext cx="0" cy="0"/>
          <a:chOff x="0" y="0"/>
          <a:chExt cx="0" cy="0"/>
        </a:xfrm>
      </p:grpSpPr>
      <p:sp>
        <p:nvSpPr>
          <p:cNvPr id="188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8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884" name="Body Level One…"/>
          <p:cNvSpPr txBox="1"/>
          <p:nvPr>
            <p:ph type="body" sz="quarter" idx="1" hasCustomPrompt="1"/>
          </p:nvPr>
        </p:nvSpPr>
        <p:spPr>
          <a:xfrm>
            <a:off x="1285877" y="1257300"/>
            <a:ext cx="2743206" cy="2171700"/>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885" name="Shape 427"/>
          <p:cNvSpPr/>
          <p:nvPr>
            <p:ph type="body" sz="quarter" idx="21" hasCustomPrompt="1"/>
          </p:nvPr>
        </p:nvSpPr>
        <p:spPr>
          <a:xfrm>
            <a:off x="1914530" y="4565644"/>
            <a:ext cx="1876426" cy="463565"/>
          </a:xfrm>
          <a:prstGeom prst="rect">
            <a:avLst/>
          </a:prstGeom>
        </p:spPr>
        <p:txBody>
          <a:bodyPr anchor="ctr"/>
          <a:lstStyle>
            <a:lvl1pPr algn="r">
              <a:lnSpc>
                <a:spcPct val="100000"/>
              </a:lnSpc>
              <a:defRPr sz="700">
                <a:latin typeface="Montserrat Bold"/>
                <a:ea typeface="Montserrat Bold"/>
                <a:cs typeface="Montserrat Bold"/>
                <a:sym typeface="Montserrat Bold"/>
              </a:defRPr>
            </a:lvl1pPr>
          </a:lstStyle>
          <a:p>
            <a:pPr/>
            <a:r>
              <a:t>Subtitle</a:t>
            </a:r>
          </a:p>
        </p:txBody>
      </p:sp>
      <p:sp>
        <p:nvSpPr>
          <p:cNvPr id="1886" name="Текст 7"/>
          <p:cNvSpPr/>
          <p:nvPr>
            <p:ph type="body" sz="quarter" idx="22" hasCustomPrompt="1"/>
          </p:nvPr>
        </p:nvSpPr>
        <p:spPr>
          <a:xfrm>
            <a:off x="1914526" y="5029205"/>
            <a:ext cx="2114552" cy="1365239"/>
          </a:xfrm>
          <a:prstGeom prst="rect">
            <a:avLst/>
          </a:prstGeom>
        </p:spPr>
        <p:txBody>
          <a:bodyPr/>
          <a:lstStyle>
            <a:lvl1pPr algn="r">
              <a:defRPr sz="700">
                <a:solidFill>
                  <a:srgbClr val="262626">
                    <a:alpha val="80000"/>
                  </a:srgbClr>
                </a:solidFill>
              </a:defRPr>
            </a:lvl1pPr>
          </a:lstStyle>
          <a:p>
            <a:pPr/>
            <a:r>
              <a:t>Text</a:t>
            </a:r>
          </a:p>
        </p:txBody>
      </p:sp>
      <p:sp>
        <p:nvSpPr>
          <p:cNvPr id="1887" name="Текст 7"/>
          <p:cNvSpPr/>
          <p:nvPr>
            <p:ph type="body" sz="quarter" idx="23" hasCustomPrompt="1"/>
          </p:nvPr>
        </p:nvSpPr>
        <p:spPr>
          <a:xfrm>
            <a:off x="3790956" y="4565637"/>
            <a:ext cx="238126" cy="457201"/>
          </a:xfrm>
          <a:prstGeom prst="rect">
            <a:avLst/>
          </a:prstGeom>
        </p:spPr>
        <p:txBody>
          <a:bodyPr anchor="ctr"/>
          <a:lstStyle>
            <a:lvl1pPr algn="ctr">
              <a:lnSpc>
                <a:spcPct val="145000"/>
              </a:lnSpc>
              <a:spcBef>
                <a:spcPts val="0"/>
              </a:spcBef>
              <a:defRPr sz="900">
                <a:gradFill flip="none" rotWithShape="1">
                  <a:gsLst>
                    <a:gs pos="0">
                      <a:schemeClr val="accent4"/>
                    </a:gs>
                    <a:gs pos="100000">
                      <a:schemeClr val="accent3"/>
                    </a:gs>
                  </a:gsLst>
                  <a:lin ang="13800000" scaled="0"/>
                </a:gradFill>
                <a:latin typeface="fontello"/>
                <a:ea typeface="fontello"/>
                <a:cs typeface="fontello"/>
                <a:sym typeface="fontello"/>
              </a:defRPr>
            </a:lvl1pPr>
          </a:lstStyle>
          <a:p>
            <a:pPr/>
            <a:r>
              <a:t></a:t>
            </a:r>
          </a:p>
        </p:txBody>
      </p:sp>
      <p:sp>
        <p:nvSpPr>
          <p:cNvPr id="1888" name="Shape 427"/>
          <p:cNvSpPr/>
          <p:nvPr>
            <p:ph type="body" sz="quarter" idx="24" hasCustomPrompt="1"/>
          </p:nvPr>
        </p:nvSpPr>
        <p:spPr>
          <a:xfrm>
            <a:off x="6696075" y="3771901"/>
            <a:ext cx="1876426" cy="457201"/>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889" name="Текст 7"/>
          <p:cNvSpPr/>
          <p:nvPr>
            <p:ph type="body" sz="quarter" idx="25" hasCustomPrompt="1"/>
          </p:nvPr>
        </p:nvSpPr>
        <p:spPr>
          <a:xfrm>
            <a:off x="6457948" y="4229100"/>
            <a:ext cx="2114552" cy="1371600"/>
          </a:xfrm>
          <a:prstGeom prst="rect">
            <a:avLst/>
          </a:prstGeom>
        </p:spPr>
        <p:txBody>
          <a:bodyPr/>
          <a:lstStyle>
            <a:lvl1pPr>
              <a:defRPr sz="700">
                <a:solidFill>
                  <a:srgbClr val="262626">
                    <a:alpha val="80000"/>
                  </a:srgbClr>
                </a:solidFill>
              </a:defRPr>
            </a:lvl1pPr>
          </a:lstStyle>
          <a:p>
            <a:pPr/>
            <a:r>
              <a:t>Text</a:t>
            </a:r>
          </a:p>
        </p:txBody>
      </p:sp>
      <p:sp>
        <p:nvSpPr>
          <p:cNvPr id="1890" name="Текст 7"/>
          <p:cNvSpPr/>
          <p:nvPr>
            <p:ph type="body" sz="quarter" idx="26" hasCustomPrompt="1"/>
          </p:nvPr>
        </p:nvSpPr>
        <p:spPr>
          <a:xfrm>
            <a:off x="6457951" y="3771900"/>
            <a:ext cx="238126" cy="457200"/>
          </a:xfrm>
          <a:prstGeom prst="rect">
            <a:avLst/>
          </a:prstGeom>
        </p:spPr>
        <p:txBody>
          <a:bodyPr anchor="ctr"/>
          <a:lstStyle>
            <a:lvl1pPr algn="ctr">
              <a:lnSpc>
                <a:spcPct val="145000"/>
              </a:lnSpc>
              <a:spcBef>
                <a:spcPts val="0"/>
              </a:spcBef>
              <a:defRPr sz="900">
                <a:gradFill flip="none" rotWithShape="1">
                  <a:gsLst>
                    <a:gs pos="0">
                      <a:schemeClr val="accent4"/>
                    </a:gs>
                    <a:gs pos="100000">
                      <a:schemeClr val="accent3"/>
                    </a:gs>
                  </a:gsLst>
                  <a:lin ang="13800000" scaled="0"/>
                </a:gradFill>
                <a:latin typeface="fontello"/>
                <a:ea typeface="fontello"/>
                <a:cs typeface="fontello"/>
                <a:sym typeface="fontello"/>
              </a:defRPr>
            </a:lvl1pPr>
          </a:lstStyle>
          <a:p>
            <a:pPr/>
            <a:r>
              <a:t></a:t>
            </a:r>
          </a:p>
        </p:txBody>
      </p:sp>
      <p:sp>
        <p:nvSpPr>
          <p:cNvPr id="18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0">
    <p:spTree>
      <p:nvGrpSpPr>
        <p:cNvPr id="1" name=""/>
        <p:cNvGrpSpPr/>
        <p:nvPr/>
      </p:nvGrpSpPr>
      <p:grpSpPr>
        <a:xfrm>
          <a:off x="0" y="0"/>
          <a:ext cx="0" cy="0"/>
          <a:chOff x="0" y="0"/>
          <a:chExt cx="0" cy="0"/>
        </a:xfrm>
      </p:grpSpPr>
      <p:sp>
        <p:nvSpPr>
          <p:cNvPr id="1898"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899"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900" name="Body Level One…"/>
          <p:cNvSpPr txBox="1"/>
          <p:nvPr>
            <p:ph type="body" sz="quarter" idx="1" hasCustomPrompt="1"/>
          </p:nvPr>
        </p:nvSpPr>
        <p:spPr>
          <a:xfrm>
            <a:off x="1285875" y="1257300"/>
            <a:ext cx="2744392" cy="2171700"/>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901" name="Shape 427"/>
          <p:cNvSpPr/>
          <p:nvPr>
            <p:ph type="body" sz="quarter" idx="21" hasCustomPrompt="1"/>
          </p:nvPr>
        </p:nvSpPr>
        <p:spPr>
          <a:xfrm>
            <a:off x="1523996" y="3548462"/>
            <a:ext cx="1333501"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902" name="Текст 7"/>
          <p:cNvSpPr/>
          <p:nvPr>
            <p:ph type="body" sz="quarter" idx="22" hasCustomPrompt="1"/>
          </p:nvPr>
        </p:nvSpPr>
        <p:spPr>
          <a:xfrm>
            <a:off x="1285877" y="4005653"/>
            <a:ext cx="1571626" cy="1595047"/>
          </a:xfrm>
          <a:prstGeom prst="rect">
            <a:avLst/>
          </a:prstGeom>
        </p:spPr>
        <p:txBody>
          <a:bodyPr/>
          <a:lstStyle>
            <a:lvl1pPr>
              <a:defRPr sz="700">
                <a:solidFill>
                  <a:srgbClr val="262626">
                    <a:alpha val="80000"/>
                  </a:srgbClr>
                </a:solidFill>
              </a:defRPr>
            </a:lvl1pPr>
          </a:lstStyle>
          <a:p>
            <a:pPr/>
            <a:r>
              <a:t>Text</a:t>
            </a:r>
          </a:p>
        </p:txBody>
      </p:sp>
      <p:sp>
        <p:nvSpPr>
          <p:cNvPr id="1903" name="Текст 7"/>
          <p:cNvSpPr/>
          <p:nvPr>
            <p:ph type="body" sz="quarter" idx="23" hasCustomPrompt="1"/>
          </p:nvPr>
        </p:nvSpPr>
        <p:spPr>
          <a:xfrm>
            <a:off x="1285877" y="3548450"/>
            <a:ext cx="238126" cy="457201"/>
          </a:xfrm>
          <a:prstGeom prst="rect">
            <a:avLst/>
          </a:prstGeom>
        </p:spPr>
        <p:txBody>
          <a:bodyPr anchor="ctr"/>
          <a:lstStyle>
            <a:lvl1pPr algn="ctr">
              <a:lnSpc>
                <a:spcPct val="145000"/>
              </a:lnSpc>
              <a:spcBef>
                <a:spcPts val="0"/>
              </a:spcBef>
              <a:defRPr sz="900">
                <a:solidFill>
                  <a:srgbClr val="D3D3D3"/>
                </a:solidFill>
                <a:latin typeface="fontello"/>
                <a:ea typeface="fontello"/>
                <a:cs typeface="fontello"/>
                <a:sym typeface="fontello"/>
              </a:defRPr>
            </a:lvl1pPr>
          </a:lstStyle>
          <a:p>
            <a:pPr/>
            <a:r>
              <a:t></a:t>
            </a:r>
          </a:p>
        </p:txBody>
      </p:sp>
      <p:sp>
        <p:nvSpPr>
          <p:cNvPr id="1904" name="Shape 427"/>
          <p:cNvSpPr/>
          <p:nvPr>
            <p:ph type="body" sz="quarter" idx="24" hasCustomPrompt="1"/>
          </p:nvPr>
        </p:nvSpPr>
        <p:spPr>
          <a:xfrm>
            <a:off x="3238495" y="3548462"/>
            <a:ext cx="1333501"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905" name="Текст 7"/>
          <p:cNvSpPr/>
          <p:nvPr>
            <p:ph type="body" sz="quarter" idx="25" hasCustomPrompt="1"/>
          </p:nvPr>
        </p:nvSpPr>
        <p:spPr>
          <a:xfrm>
            <a:off x="3000375" y="4005653"/>
            <a:ext cx="1571626" cy="1595047"/>
          </a:xfrm>
          <a:prstGeom prst="rect">
            <a:avLst/>
          </a:prstGeom>
        </p:spPr>
        <p:txBody>
          <a:bodyPr/>
          <a:lstStyle>
            <a:lvl1pPr>
              <a:defRPr sz="700">
                <a:solidFill>
                  <a:srgbClr val="262626">
                    <a:alpha val="80000"/>
                  </a:srgbClr>
                </a:solidFill>
              </a:defRPr>
            </a:lvl1pPr>
          </a:lstStyle>
          <a:p>
            <a:pPr/>
            <a:r>
              <a:t>Text</a:t>
            </a:r>
          </a:p>
        </p:txBody>
      </p:sp>
      <p:sp>
        <p:nvSpPr>
          <p:cNvPr id="1906" name="Текст 7"/>
          <p:cNvSpPr/>
          <p:nvPr>
            <p:ph type="body" sz="quarter" idx="26" hasCustomPrompt="1"/>
          </p:nvPr>
        </p:nvSpPr>
        <p:spPr>
          <a:xfrm>
            <a:off x="3000375" y="3548450"/>
            <a:ext cx="238126" cy="457201"/>
          </a:xfrm>
          <a:prstGeom prst="rect">
            <a:avLst/>
          </a:prstGeom>
        </p:spPr>
        <p:txBody>
          <a:bodyPr anchor="ctr"/>
          <a:lstStyle>
            <a:lvl1pPr algn="ctr">
              <a:lnSpc>
                <a:spcPct val="145000"/>
              </a:lnSpc>
              <a:spcBef>
                <a:spcPts val="0"/>
              </a:spcBef>
              <a:defRPr sz="900">
                <a:solidFill>
                  <a:srgbClr val="7790F8"/>
                </a:solidFill>
                <a:latin typeface="fontello"/>
                <a:ea typeface="fontello"/>
                <a:cs typeface="fontello"/>
                <a:sym typeface="fontello"/>
              </a:defRPr>
            </a:lvl1pPr>
          </a:lstStyle>
          <a:p>
            <a:pPr/>
            <a:r>
              <a:t></a:t>
            </a:r>
          </a:p>
        </p:txBody>
      </p:sp>
      <p:sp>
        <p:nvSpPr>
          <p:cNvPr id="19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1">
    <p:spTree>
      <p:nvGrpSpPr>
        <p:cNvPr id="1" name=""/>
        <p:cNvGrpSpPr/>
        <p:nvPr/>
      </p:nvGrpSpPr>
      <p:grpSpPr>
        <a:xfrm>
          <a:off x="0" y="0"/>
          <a:ext cx="0" cy="0"/>
          <a:chOff x="0" y="0"/>
          <a:chExt cx="0" cy="0"/>
        </a:xfrm>
      </p:grpSpPr>
      <p:sp>
        <p:nvSpPr>
          <p:cNvPr id="1914"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915"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916" name="Body Level One…"/>
          <p:cNvSpPr txBox="1"/>
          <p:nvPr>
            <p:ph type="body" sz="quarter" idx="1" hasCustomPrompt="1"/>
          </p:nvPr>
        </p:nvSpPr>
        <p:spPr>
          <a:xfrm>
            <a:off x="4572001" y="1257303"/>
            <a:ext cx="3286124" cy="2514609"/>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917" name="Shape 427"/>
          <p:cNvSpPr/>
          <p:nvPr>
            <p:ph type="body" sz="quarter" idx="21" hasCustomPrompt="1"/>
          </p:nvPr>
        </p:nvSpPr>
        <p:spPr>
          <a:xfrm>
            <a:off x="4572005" y="3771912"/>
            <a:ext cx="3286122"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918" name="Текст 7"/>
          <p:cNvSpPr/>
          <p:nvPr>
            <p:ph type="body" sz="quarter" idx="22" hasCustomPrompt="1"/>
          </p:nvPr>
        </p:nvSpPr>
        <p:spPr>
          <a:xfrm>
            <a:off x="4572005" y="4229100"/>
            <a:ext cx="3286122" cy="1371600"/>
          </a:xfrm>
          <a:prstGeom prst="rect">
            <a:avLst/>
          </a:prstGeom>
        </p:spPr>
        <p:txBody>
          <a:bodyPr/>
          <a:lstStyle>
            <a:lvl1pPr>
              <a:defRPr sz="700">
                <a:solidFill>
                  <a:srgbClr val="262626">
                    <a:alpha val="80000"/>
                  </a:srgbClr>
                </a:solidFill>
              </a:defRPr>
            </a:lvl1pPr>
          </a:lstStyle>
          <a:p>
            <a:pPr/>
            <a:r>
              <a:t>Text</a:t>
            </a:r>
          </a:p>
        </p:txBody>
      </p:sp>
      <p:sp>
        <p:nvSpPr>
          <p:cNvPr id="19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2">
    <p:spTree>
      <p:nvGrpSpPr>
        <p:cNvPr id="1" name=""/>
        <p:cNvGrpSpPr/>
        <p:nvPr/>
      </p:nvGrpSpPr>
      <p:grpSpPr>
        <a:xfrm>
          <a:off x="0" y="0"/>
          <a:ext cx="0" cy="0"/>
          <a:chOff x="0" y="0"/>
          <a:chExt cx="0" cy="0"/>
        </a:xfrm>
      </p:grpSpPr>
      <p:sp>
        <p:nvSpPr>
          <p:cNvPr id="1926"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927"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1928" name="Body Level One…"/>
          <p:cNvSpPr txBox="1"/>
          <p:nvPr>
            <p:ph type="body" sz="quarter" idx="1" hasCustomPrompt="1"/>
          </p:nvPr>
        </p:nvSpPr>
        <p:spPr>
          <a:xfrm>
            <a:off x="1285881" y="1271827"/>
            <a:ext cx="2114550" cy="2157176"/>
          </a:xfrm>
          <a:prstGeom prst="rect">
            <a:avLst/>
          </a:prstGeom>
        </p:spPr>
        <p:txBody>
          <a:bodyPr/>
          <a:lstStyle>
            <a:lvl1pPr>
              <a:lnSpc>
                <a:spcPct val="100000"/>
              </a:lnSpc>
              <a:defRPr sz="2700">
                <a:latin typeface="Montserrat Bold"/>
                <a:ea typeface="Montserrat Bold"/>
                <a:cs typeface="Montserrat Bold"/>
                <a:sym typeface="Montserrat Bold"/>
              </a:defRPr>
            </a:lvl1pPr>
            <a:lvl2pPr>
              <a:lnSpc>
                <a:spcPct val="100000"/>
              </a:lnSpc>
              <a:defRPr sz="2700">
                <a:latin typeface="Montserrat Bold"/>
                <a:ea typeface="Montserrat Bold"/>
                <a:cs typeface="Montserrat Bold"/>
                <a:sym typeface="Montserrat Bold"/>
              </a:defRPr>
            </a:lvl2pPr>
            <a:lvl3pPr>
              <a:lnSpc>
                <a:spcPct val="100000"/>
              </a:lnSpc>
              <a:defRPr sz="2700">
                <a:latin typeface="Montserrat Bold"/>
                <a:ea typeface="Montserrat Bold"/>
                <a:cs typeface="Montserrat Bold"/>
                <a:sym typeface="Montserrat Bold"/>
              </a:defRPr>
            </a:lvl3pPr>
            <a:lvl4pPr>
              <a:lnSpc>
                <a:spcPct val="100000"/>
              </a:lnSpc>
              <a:defRPr sz="2700">
                <a:latin typeface="Montserrat Bold"/>
                <a:ea typeface="Montserrat Bold"/>
                <a:cs typeface="Montserrat Bold"/>
                <a:sym typeface="Montserrat Bold"/>
              </a:defRPr>
            </a:lvl4pPr>
            <a:lvl5pP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929" name="Shape 427"/>
          <p:cNvSpPr/>
          <p:nvPr>
            <p:ph type="body" sz="quarter" idx="21" hasCustomPrompt="1"/>
          </p:nvPr>
        </p:nvSpPr>
        <p:spPr>
          <a:xfrm>
            <a:off x="1285881" y="3429001"/>
            <a:ext cx="2114551"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930" name="Текст 7"/>
          <p:cNvSpPr/>
          <p:nvPr>
            <p:ph type="body" sz="quarter" idx="22" hasCustomPrompt="1"/>
          </p:nvPr>
        </p:nvSpPr>
        <p:spPr>
          <a:xfrm>
            <a:off x="1285880" y="3886196"/>
            <a:ext cx="2114550" cy="1714508"/>
          </a:xfrm>
          <a:prstGeom prst="rect">
            <a:avLst/>
          </a:prstGeom>
        </p:spPr>
        <p:txBody>
          <a:bodyPr/>
          <a:lstStyle>
            <a:lvl1pPr>
              <a:defRPr sz="700">
                <a:solidFill>
                  <a:srgbClr val="262626">
                    <a:alpha val="80000"/>
                  </a:srgbClr>
                </a:solidFill>
              </a:defRPr>
            </a:lvl1pPr>
          </a:lstStyle>
          <a:p>
            <a:pPr/>
            <a:r>
              <a:t>Text</a:t>
            </a:r>
          </a:p>
        </p:txBody>
      </p:sp>
      <p:sp>
        <p:nvSpPr>
          <p:cNvPr id="1931" name="Shape 427"/>
          <p:cNvSpPr/>
          <p:nvPr>
            <p:ph type="body" sz="quarter" idx="23" hasCustomPrompt="1"/>
          </p:nvPr>
        </p:nvSpPr>
        <p:spPr>
          <a:xfrm>
            <a:off x="5741465" y="1271827"/>
            <a:ext cx="2114550" cy="457202"/>
          </a:xfrm>
          <a:prstGeom prst="rect">
            <a:avLst/>
          </a:prstGeom>
        </p:spPr>
        <p:txBody>
          <a:bodyPr anchor="ctr"/>
          <a:lstStyle>
            <a:lvl1pPr>
              <a:lnSpc>
                <a:spcPct val="100000"/>
              </a:lnSpc>
              <a:defRPr sz="700">
                <a:latin typeface="Montserrat Bold"/>
                <a:ea typeface="Montserrat Bold"/>
                <a:cs typeface="Montserrat Bold"/>
                <a:sym typeface="Montserrat Bold"/>
              </a:defRPr>
            </a:lvl1pPr>
          </a:lstStyle>
          <a:p>
            <a:pPr/>
            <a:r>
              <a:t>Subtitle</a:t>
            </a:r>
          </a:p>
        </p:txBody>
      </p:sp>
      <p:sp>
        <p:nvSpPr>
          <p:cNvPr id="1932" name="Текст 7"/>
          <p:cNvSpPr/>
          <p:nvPr>
            <p:ph type="body" sz="quarter" idx="24" hasCustomPrompt="1"/>
          </p:nvPr>
        </p:nvSpPr>
        <p:spPr>
          <a:xfrm>
            <a:off x="5741465" y="1729016"/>
            <a:ext cx="2114550" cy="3871684"/>
          </a:xfrm>
          <a:prstGeom prst="rect">
            <a:avLst/>
          </a:prstGeom>
        </p:spPr>
        <p:txBody>
          <a:bodyPr/>
          <a:lstStyle>
            <a:lvl1pPr>
              <a:defRPr sz="700">
                <a:solidFill>
                  <a:srgbClr val="262626">
                    <a:alpha val="80000"/>
                  </a:srgbClr>
                </a:solidFill>
              </a:defRPr>
            </a:lvl1pPr>
          </a:lstStyle>
          <a:p>
            <a:pPr/>
            <a:r>
              <a:t>Text</a:t>
            </a:r>
          </a:p>
        </p:txBody>
      </p:sp>
      <p:sp>
        <p:nvSpPr>
          <p:cNvPr id="193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3">
    <p:spTree>
      <p:nvGrpSpPr>
        <p:cNvPr id="1" name=""/>
        <p:cNvGrpSpPr/>
        <p:nvPr/>
      </p:nvGrpSpPr>
      <p:grpSpPr>
        <a:xfrm>
          <a:off x="0" y="0"/>
          <a:ext cx="0" cy="0"/>
          <a:chOff x="0" y="0"/>
          <a:chExt cx="0" cy="0"/>
        </a:xfrm>
      </p:grpSpPr>
      <p:sp>
        <p:nvSpPr>
          <p:cNvPr id="1940"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1941"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graphicFrame>
        <p:nvGraphicFramePr>
          <p:cNvPr id="1942" name="Chart 4"/>
          <p:cNvGraphicFramePr/>
          <p:nvPr/>
        </p:nvGraphicFramePr>
        <p:xfrm>
          <a:off x="4495751" y="2604741"/>
          <a:ext cx="1191318" cy="1191318"/>
        </p:xfrm>
        <a:graphic xmlns:a="http://schemas.openxmlformats.org/drawingml/2006/main">
          <a:graphicData uri="http://schemas.openxmlformats.org/drawingml/2006/chart">
            <c:chart xmlns:c="http://schemas.openxmlformats.org/drawingml/2006/chart" r:id="rId3"/>
          </a:graphicData>
        </a:graphic>
      </p:graphicFrame>
      <p:sp>
        <p:nvSpPr>
          <p:cNvPr id="1943" name="Body Level One…"/>
          <p:cNvSpPr txBox="1"/>
          <p:nvPr>
            <p:ph type="body" sz="quarter" idx="1" hasCustomPrompt="1"/>
          </p:nvPr>
        </p:nvSpPr>
        <p:spPr>
          <a:xfrm>
            <a:off x="4572001" y="1266840"/>
            <a:ext cx="4000500" cy="908039"/>
          </a:xfrm>
          <a:prstGeom prst="rect">
            <a:avLst/>
          </a:prstGeom>
        </p:spPr>
        <p:txBody>
          <a:bodyPr/>
          <a:lstStyle>
            <a:lvl1pPr algn="ctr">
              <a:lnSpc>
                <a:spcPct val="100000"/>
              </a:lnSpc>
              <a:defRPr sz="2700">
                <a:latin typeface="Montserrat Bold"/>
                <a:ea typeface="Montserrat Bold"/>
                <a:cs typeface="Montserrat Bold"/>
                <a:sym typeface="Montserrat Bold"/>
              </a:defRPr>
            </a:lvl1pPr>
            <a:lvl2pPr algn="ctr">
              <a:lnSpc>
                <a:spcPct val="100000"/>
              </a:lnSpc>
              <a:defRPr sz="2700">
                <a:latin typeface="Montserrat Bold"/>
                <a:ea typeface="Montserrat Bold"/>
                <a:cs typeface="Montserrat Bold"/>
                <a:sym typeface="Montserrat Bold"/>
              </a:defRPr>
            </a:lvl2pPr>
            <a:lvl3pPr algn="ctr">
              <a:lnSpc>
                <a:spcPct val="100000"/>
              </a:lnSpc>
              <a:defRPr sz="2700">
                <a:latin typeface="Montserrat Bold"/>
                <a:ea typeface="Montserrat Bold"/>
                <a:cs typeface="Montserrat Bold"/>
                <a:sym typeface="Montserrat Bold"/>
              </a:defRPr>
            </a:lvl3pPr>
            <a:lvl4pPr algn="ctr">
              <a:lnSpc>
                <a:spcPct val="100000"/>
              </a:lnSpc>
              <a:defRPr sz="2700">
                <a:latin typeface="Montserrat Bold"/>
                <a:ea typeface="Montserrat Bold"/>
                <a:cs typeface="Montserrat Bold"/>
                <a:sym typeface="Montserrat Bold"/>
              </a:defRPr>
            </a:lvl4pPr>
            <a:lvl5pPr algn="ctr">
              <a:lnSpc>
                <a:spcPct val="100000"/>
              </a:lnSpc>
              <a:defRPr sz="2700">
                <a:latin typeface="Montserrat Bold"/>
                <a:ea typeface="Montserrat Bold"/>
                <a:cs typeface="Montserrat Bold"/>
                <a:sym typeface="Montserrat Bold"/>
              </a:defRPr>
            </a:lvl5pPr>
          </a:lstStyle>
          <a:p>
            <a:pPr/>
            <a:r>
              <a:t>Title</a:t>
            </a:r>
          </a:p>
          <a:p>
            <a:pPr lvl="1"/>
            <a:r>
              <a:t/>
            </a:r>
          </a:p>
          <a:p>
            <a:pPr lvl="2"/>
            <a:r>
              <a:t/>
            </a:r>
          </a:p>
          <a:p>
            <a:pPr lvl="3"/>
            <a:r>
              <a:t/>
            </a:r>
          </a:p>
          <a:p>
            <a:pPr lvl="4"/>
            <a:r>
              <a:t/>
            </a:r>
          </a:p>
        </p:txBody>
      </p:sp>
      <p:sp>
        <p:nvSpPr>
          <p:cNvPr id="1944" name="Shape 427"/>
          <p:cNvSpPr/>
          <p:nvPr>
            <p:ph type="body" sz="quarter" idx="21" hasCustomPrompt="1"/>
          </p:nvPr>
        </p:nvSpPr>
        <p:spPr>
          <a:xfrm>
            <a:off x="4572001" y="3886208"/>
            <a:ext cx="1057275" cy="457202"/>
          </a:xfrm>
          <a:prstGeom prst="rect">
            <a:avLst/>
          </a:prstGeom>
        </p:spPr>
        <p:txBody>
          <a:bodyPr anchor="ctr"/>
          <a:lstStyle>
            <a:lvl1pPr algn="ctr">
              <a:lnSpc>
                <a:spcPct val="100000"/>
              </a:lnSpc>
              <a:defRPr sz="700">
                <a:latin typeface="Montserrat Bold"/>
                <a:ea typeface="Montserrat Bold"/>
                <a:cs typeface="Montserrat Bold"/>
                <a:sym typeface="Montserrat Bold"/>
              </a:defRPr>
            </a:lvl1pPr>
          </a:lstStyle>
          <a:p>
            <a:pPr/>
            <a:r>
              <a:t>Subtitle</a:t>
            </a:r>
          </a:p>
        </p:txBody>
      </p:sp>
      <p:sp>
        <p:nvSpPr>
          <p:cNvPr id="1945" name="Текст 7"/>
          <p:cNvSpPr/>
          <p:nvPr>
            <p:ph type="body" sz="quarter" idx="22" hasCustomPrompt="1"/>
          </p:nvPr>
        </p:nvSpPr>
        <p:spPr>
          <a:xfrm>
            <a:off x="4572005" y="4572000"/>
            <a:ext cx="4000497" cy="1028700"/>
          </a:xfrm>
          <a:prstGeom prst="rect">
            <a:avLst/>
          </a:prstGeom>
        </p:spPr>
        <p:txBody>
          <a:bodyPr/>
          <a:lstStyle>
            <a:lvl1pPr algn="ctr">
              <a:defRPr sz="700">
                <a:solidFill>
                  <a:srgbClr val="262626">
                    <a:alpha val="80000"/>
                  </a:srgbClr>
                </a:solidFill>
              </a:defRPr>
            </a:lvl1pPr>
          </a:lstStyle>
          <a:p>
            <a:pPr/>
            <a:r>
              <a:t>Text</a:t>
            </a:r>
          </a:p>
        </p:txBody>
      </p:sp>
      <p:sp>
        <p:nvSpPr>
          <p:cNvPr id="1946" name="Текст 7"/>
          <p:cNvSpPr/>
          <p:nvPr>
            <p:ph type="body" sz="quarter" idx="23" hasCustomPrompt="1"/>
          </p:nvPr>
        </p:nvSpPr>
        <p:spPr>
          <a:xfrm>
            <a:off x="4726475" y="2743200"/>
            <a:ext cx="729862" cy="914400"/>
          </a:xfrm>
          <a:prstGeom prst="rect">
            <a:avLst/>
          </a:prstGeom>
        </p:spPr>
        <p:txBody>
          <a:bodyPr anchor="ctr"/>
          <a:lstStyle>
            <a:lvl1pPr algn="ctr">
              <a:lnSpc>
                <a:spcPct val="145000"/>
              </a:lnSpc>
              <a:spcBef>
                <a:spcPts val="0"/>
              </a:spcBef>
              <a:defRPr sz="1800">
                <a:solidFill>
                  <a:schemeClr val="accent2"/>
                </a:solidFill>
                <a:latin typeface="fontello"/>
                <a:ea typeface="fontello"/>
                <a:cs typeface="fontello"/>
                <a:sym typeface="fontello"/>
              </a:defRPr>
            </a:lvl1pPr>
          </a:lstStyle>
          <a:p>
            <a:pPr/>
            <a:r>
              <a:t></a:t>
            </a:r>
          </a:p>
        </p:txBody>
      </p:sp>
      <p:graphicFrame>
        <p:nvGraphicFramePr>
          <p:cNvPr id="1947" name="Chart 4"/>
          <p:cNvGraphicFramePr/>
          <p:nvPr/>
        </p:nvGraphicFramePr>
        <p:xfrm>
          <a:off x="7430275" y="2604741"/>
          <a:ext cx="1191318" cy="1191318"/>
        </p:xfrm>
        <a:graphic xmlns:a="http://schemas.openxmlformats.org/drawingml/2006/main">
          <a:graphicData uri="http://schemas.openxmlformats.org/drawingml/2006/chart">
            <c:chart xmlns:c="http://schemas.openxmlformats.org/drawingml/2006/chart" r:id="rId4"/>
          </a:graphicData>
        </a:graphic>
      </p:graphicFrame>
      <p:sp>
        <p:nvSpPr>
          <p:cNvPr id="1948" name="Shape 427"/>
          <p:cNvSpPr/>
          <p:nvPr>
            <p:ph type="body" sz="quarter" idx="24" hasCustomPrompt="1"/>
          </p:nvPr>
        </p:nvSpPr>
        <p:spPr>
          <a:xfrm>
            <a:off x="7513980" y="3886208"/>
            <a:ext cx="1057275" cy="457202"/>
          </a:xfrm>
          <a:prstGeom prst="rect">
            <a:avLst/>
          </a:prstGeom>
        </p:spPr>
        <p:txBody>
          <a:bodyPr anchor="ctr"/>
          <a:lstStyle>
            <a:lvl1pPr algn="ctr">
              <a:lnSpc>
                <a:spcPct val="100000"/>
              </a:lnSpc>
              <a:defRPr sz="700">
                <a:latin typeface="Montserrat Bold"/>
                <a:ea typeface="Montserrat Bold"/>
                <a:cs typeface="Montserrat Bold"/>
                <a:sym typeface="Montserrat Bold"/>
              </a:defRPr>
            </a:lvl1pPr>
          </a:lstStyle>
          <a:p>
            <a:pPr/>
            <a:r>
              <a:t>Subtitle</a:t>
            </a:r>
          </a:p>
        </p:txBody>
      </p:sp>
      <p:sp>
        <p:nvSpPr>
          <p:cNvPr id="1949" name="Текст 7"/>
          <p:cNvSpPr/>
          <p:nvPr>
            <p:ph type="body" sz="quarter" idx="25" hasCustomPrompt="1"/>
          </p:nvPr>
        </p:nvSpPr>
        <p:spPr>
          <a:xfrm>
            <a:off x="7668453" y="2743200"/>
            <a:ext cx="729862" cy="914400"/>
          </a:xfrm>
          <a:prstGeom prst="rect">
            <a:avLst/>
          </a:prstGeom>
        </p:spPr>
        <p:txBody>
          <a:bodyPr anchor="ctr"/>
          <a:lstStyle>
            <a:lvl1pPr algn="ctr">
              <a:lnSpc>
                <a:spcPct val="145000"/>
              </a:lnSpc>
              <a:spcBef>
                <a:spcPts val="0"/>
              </a:spcBef>
              <a:defRPr sz="1800">
                <a:latin typeface="fontello"/>
                <a:ea typeface="fontello"/>
                <a:cs typeface="fontello"/>
                <a:sym typeface="fontello"/>
              </a:defRPr>
            </a:lvl1pPr>
          </a:lstStyle>
          <a:p>
            <a:pPr/>
            <a:r>
              <a:t></a:t>
            </a:r>
          </a:p>
        </p:txBody>
      </p:sp>
      <p:graphicFrame>
        <p:nvGraphicFramePr>
          <p:cNvPr id="1950" name="Chart 4"/>
          <p:cNvGraphicFramePr/>
          <p:nvPr/>
        </p:nvGraphicFramePr>
        <p:xfrm>
          <a:off x="5972455" y="2604741"/>
          <a:ext cx="1191319" cy="1191318"/>
        </p:xfrm>
        <a:graphic xmlns:a="http://schemas.openxmlformats.org/drawingml/2006/main">
          <a:graphicData uri="http://schemas.openxmlformats.org/drawingml/2006/chart">
            <c:chart xmlns:c="http://schemas.openxmlformats.org/drawingml/2006/chart" r:id="rId5"/>
          </a:graphicData>
        </a:graphic>
      </p:graphicFrame>
      <p:sp>
        <p:nvSpPr>
          <p:cNvPr id="1951" name="Shape 427"/>
          <p:cNvSpPr/>
          <p:nvPr>
            <p:ph type="body" sz="quarter" idx="26" hasCustomPrompt="1"/>
          </p:nvPr>
        </p:nvSpPr>
        <p:spPr>
          <a:xfrm>
            <a:off x="6048707" y="3886208"/>
            <a:ext cx="1057275" cy="457202"/>
          </a:xfrm>
          <a:prstGeom prst="rect">
            <a:avLst/>
          </a:prstGeom>
        </p:spPr>
        <p:txBody>
          <a:bodyPr anchor="ctr"/>
          <a:lstStyle>
            <a:lvl1pPr algn="ctr">
              <a:lnSpc>
                <a:spcPct val="100000"/>
              </a:lnSpc>
              <a:defRPr sz="700">
                <a:latin typeface="Montserrat Bold"/>
                <a:ea typeface="Montserrat Bold"/>
                <a:cs typeface="Montserrat Bold"/>
                <a:sym typeface="Montserrat Bold"/>
              </a:defRPr>
            </a:lvl1pPr>
          </a:lstStyle>
          <a:p>
            <a:pPr/>
            <a:r>
              <a:t>Subtitle</a:t>
            </a:r>
          </a:p>
        </p:txBody>
      </p:sp>
      <p:sp>
        <p:nvSpPr>
          <p:cNvPr id="1952" name="Текст 7"/>
          <p:cNvSpPr/>
          <p:nvPr>
            <p:ph type="body" sz="quarter" idx="27" hasCustomPrompt="1"/>
          </p:nvPr>
        </p:nvSpPr>
        <p:spPr>
          <a:xfrm>
            <a:off x="6203182" y="2743200"/>
            <a:ext cx="729863" cy="914400"/>
          </a:xfrm>
          <a:prstGeom prst="rect">
            <a:avLst/>
          </a:prstGeom>
        </p:spPr>
        <p:txBody>
          <a:bodyPr anchor="ctr"/>
          <a:lstStyle>
            <a:lvl1pPr algn="ctr">
              <a:lnSpc>
                <a:spcPct val="145000"/>
              </a:lnSpc>
              <a:spcBef>
                <a:spcPts val="0"/>
              </a:spcBef>
              <a:defRPr sz="1800">
                <a:solidFill>
                  <a:schemeClr val="accent1"/>
                </a:solidFill>
                <a:latin typeface="fontello"/>
                <a:ea typeface="fontello"/>
                <a:cs typeface="fontello"/>
                <a:sym typeface="fontello"/>
              </a:defRPr>
            </a:lvl1pPr>
          </a:lstStyle>
          <a:p>
            <a:pPr/>
            <a:r>
              <a:t></a:t>
            </a:r>
          </a:p>
        </p:txBody>
      </p:sp>
      <p:sp>
        <p:nvSpPr>
          <p:cNvPr id="19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 Id="rId33" Type="http://schemas.openxmlformats.org/officeDocument/2006/relationships/slideLayout" Target="../slideLayouts/slideLayout31.xml"/><Relationship Id="rId34" Type="http://schemas.openxmlformats.org/officeDocument/2006/relationships/slideLayout" Target="../slideLayouts/slideLayout32.xml"/><Relationship Id="rId35" Type="http://schemas.openxmlformats.org/officeDocument/2006/relationships/slideLayout" Target="../slideLayouts/slideLayout33.xml"/><Relationship Id="rId36" Type="http://schemas.openxmlformats.org/officeDocument/2006/relationships/slideLayout" Target="../slideLayouts/slideLayout34.xml"/><Relationship Id="rId37" Type="http://schemas.openxmlformats.org/officeDocument/2006/relationships/slideLayout" Target="../slideLayouts/slideLayout35.xml"/><Relationship Id="rId38" Type="http://schemas.openxmlformats.org/officeDocument/2006/relationships/slideLayout" Target="../slideLayouts/slideLayout36.xml"/><Relationship Id="rId39" Type="http://schemas.openxmlformats.org/officeDocument/2006/relationships/slideLayout" Target="../slideLayouts/slideLayout37.xml"/><Relationship Id="rId40" Type="http://schemas.openxmlformats.org/officeDocument/2006/relationships/slideLayout" Target="../slideLayouts/slideLayout38.xml"/><Relationship Id="rId41" Type="http://schemas.openxmlformats.org/officeDocument/2006/relationships/slideLayout" Target="../slideLayouts/slideLayout39.xml"/><Relationship Id="rId42" Type="http://schemas.openxmlformats.org/officeDocument/2006/relationships/slideLayout" Target="../slideLayouts/slideLayout40.xml"/><Relationship Id="rId43" Type="http://schemas.openxmlformats.org/officeDocument/2006/relationships/slideLayout" Target="../slideLayouts/slideLayout41.xml"/><Relationship Id="rId44" Type="http://schemas.openxmlformats.org/officeDocument/2006/relationships/slideLayout" Target="../slideLayouts/slideLayout42.xml"/><Relationship Id="rId45" Type="http://schemas.openxmlformats.org/officeDocument/2006/relationships/slideLayout" Target="../slideLayouts/slideLayout43.xml"/><Relationship Id="rId46" Type="http://schemas.openxmlformats.org/officeDocument/2006/relationships/slideLayout" Target="../slideLayouts/slideLayout44.xml"/><Relationship Id="rId47" Type="http://schemas.openxmlformats.org/officeDocument/2006/relationships/slideLayout" Target="../slideLayouts/slideLayout45.xml"/><Relationship Id="rId48" Type="http://schemas.openxmlformats.org/officeDocument/2006/relationships/slideLayout" Target="../slideLayouts/slideLayout46.xml"/><Relationship Id="rId49" Type="http://schemas.openxmlformats.org/officeDocument/2006/relationships/slideLayout" Target="../slideLayouts/slideLayout47.xml"/><Relationship Id="rId50" Type="http://schemas.openxmlformats.org/officeDocument/2006/relationships/slideLayout" Target="../slideLayouts/slideLayout48.xml"/><Relationship Id="rId51" Type="http://schemas.openxmlformats.org/officeDocument/2006/relationships/slideLayout" Target="../slideLayouts/slideLayout49.xml"/><Relationship Id="rId52" Type="http://schemas.openxmlformats.org/officeDocument/2006/relationships/slideLayout" Target="../slideLayouts/slideLayout50.xml"/><Relationship Id="rId53" Type="http://schemas.openxmlformats.org/officeDocument/2006/relationships/slideLayout" Target="../slideLayouts/slideLayout51.xml"/><Relationship Id="rId54" Type="http://schemas.openxmlformats.org/officeDocument/2006/relationships/slideLayout" Target="../slideLayouts/slideLayout52.xml"/><Relationship Id="rId55" Type="http://schemas.openxmlformats.org/officeDocument/2006/relationships/slideLayout" Target="../slideLayouts/slideLayout53.xml"/><Relationship Id="rId56" Type="http://schemas.openxmlformats.org/officeDocument/2006/relationships/slideLayout" Target="../slideLayouts/slideLayout54.xml"/><Relationship Id="rId57" Type="http://schemas.openxmlformats.org/officeDocument/2006/relationships/slideLayout" Target="../slideLayouts/slideLayout55.xml"/><Relationship Id="rId58" Type="http://schemas.openxmlformats.org/officeDocument/2006/relationships/slideLayout" Target="../slideLayouts/slideLayout56.xml"/><Relationship Id="rId59" Type="http://schemas.openxmlformats.org/officeDocument/2006/relationships/slideLayout" Target="../slideLayouts/slideLayout57.xml"/><Relationship Id="rId60" Type="http://schemas.openxmlformats.org/officeDocument/2006/relationships/slideLayout" Target="../slideLayouts/slideLayout58.xml"/><Relationship Id="rId61" Type="http://schemas.openxmlformats.org/officeDocument/2006/relationships/slideLayout" Target="../slideLayouts/slideLayout59.xml"/><Relationship Id="rId62" Type="http://schemas.openxmlformats.org/officeDocument/2006/relationships/slideLayout" Target="../slideLayouts/slideLayout60.xml"/><Relationship Id="rId63" Type="http://schemas.openxmlformats.org/officeDocument/2006/relationships/slideLayout" Target="../slideLayouts/slideLayout61.xml"/><Relationship Id="rId64" Type="http://schemas.openxmlformats.org/officeDocument/2006/relationships/slideLayout" Target="../slideLayouts/slideLayout62.xml"/><Relationship Id="rId65" Type="http://schemas.openxmlformats.org/officeDocument/2006/relationships/slideLayout" Target="../slideLayouts/slideLayout63.xml"/><Relationship Id="rId66" Type="http://schemas.openxmlformats.org/officeDocument/2006/relationships/slideLayout" Target="../slideLayouts/slideLayout64.xml"/><Relationship Id="rId67" Type="http://schemas.openxmlformats.org/officeDocument/2006/relationships/slideLayout" Target="../slideLayouts/slideLayout65.xml"/><Relationship Id="rId68" Type="http://schemas.openxmlformats.org/officeDocument/2006/relationships/slideLayout" Target="../slideLayouts/slideLayout66.xml"/><Relationship Id="rId69" Type="http://schemas.openxmlformats.org/officeDocument/2006/relationships/slideLayout" Target="../slideLayouts/slideLayout67.xml"/><Relationship Id="rId70" Type="http://schemas.openxmlformats.org/officeDocument/2006/relationships/slideLayout" Target="../slideLayouts/slideLayout68.xml"/><Relationship Id="rId71" Type="http://schemas.openxmlformats.org/officeDocument/2006/relationships/slideLayout" Target="../slideLayouts/slideLayout69.xml"/><Relationship Id="rId72" Type="http://schemas.openxmlformats.org/officeDocument/2006/relationships/slideLayout" Target="../slideLayouts/slideLayout70.xml"/><Relationship Id="rId73" Type="http://schemas.openxmlformats.org/officeDocument/2006/relationships/slideLayout" Target="../slideLayouts/slideLayout71.xml"/><Relationship Id="rId74" Type="http://schemas.openxmlformats.org/officeDocument/2006/relationships/slideLayout" Target="../slideLayouts/slideLayout72.xml"/><Relationship Id="rId75" Type="http://schemas.openxmlformats.org/officeDocument/2006/relationships/slideLayout" Target="../slideLayouts/slideLayout73.xml"/><Relationship Id="rId76" Type="http://schemas.openxmlformats.org/officeDocument/2006/relationships/slideLayout" Target="../slideLayouts/slideLayout74.xml"/><Relationship Id="rId77" Type="http://schemas.openxmlformats.org/officeDocument/2006/relationships/slideLayout" Target="../slideLayouts/slideLayout75.xml"/><Relationship Id="rId78" Type="http://schemas.openxmlformats.org/officeDocument/2006/relationships/slideLayout" Target="../slideLayouts/slideLayout76.xml"/><Relationship Id="rId79" Type="http://schemas.openxmlformats.org/officeDocument/2006/relationships/slideLayout" Target="../slideLayouts/slideLayout77.xml"/><Relationship Id="rId80" Type="http://schemas.openxmlformats.org/officeDocument/2006/relationships/slideLayout" Target="../slideLayouts/slideLayout78.xml"/><Relationship Id="rId81" Type="http://schemas.openxmlformats.org/officeDocument/2006/relationships/slideLayout" Target="../slideLayouts/slideLayout79.xml"/><Relationship Id="rId82" Type="http://schemas.openxmlformats.org/officeDocument/2006/relationships/slideLayout" Target="../slideLayouts/slideLayout80.xml"/><Relationship Id="rId83" Type="http://schemas.openxmlformats.org/officeDocument/2006/relationships/slideLayout" Target="../slideLayouts/slideLayout81.xml"/><Relationship Id="rId84" Type="http://schemas.openxmlformats.org/officeDocument/2006/relationships/slideLayout" Target="../slideLayouts/slideLayout82.xml"/><Relationship Id="rId85" Type="http://schemas.openxmlformats.org/officeDocument/2006/relationships/slideLayout" Target="../slideLayouts/slideLayout83.xml"/><Relationship Id="rId86" Type="http://schemas.openxmlformats.org/officeDocument/2006/relationships/slideLayout" Target="../slideLayouts/slideLayout84.xml"/><Relationship Id="rId87" Type="http://schemas.openxmlformats.org/officeDocument/2006/relationships/slideLayout" Target="../slideLayouts/slideLayout85.xml"/><Relationship Id="rId88" Type="http://schemas.openxmlformats.org/officeDocument/2006/relationships/slideLayout" Target="../slideLayouts/slideLayout86.xml"/><Relationship Id="rId89" Type="http://schemas.openxmlformats.org/officeDocument/2006/relationships/slideLayout" Target="../slideLayouts/slideLayout87.xml"/><Relationship Id="rId90" Type="http://schemas.openxmlformats.org/officeDocument/2006/relationships/slideLayout" Target="../slideLayouts/slideLayout88.xml"/><Relationship Id="rId91" Type="http://schemas.openxmlformats.org/officeDocument/2006/relationships/slideLayout" Target="../slideLayouts/slideLayout89.xml"/><Relationship Id="rId92" Type="http://schemas.openxmlformats.org/officeDocument/2006/relationships/slideLayout" Target="../slideLayouts/slideLayout90.xml"/><Relationship Id="rId93" Type="http://schemas.openxmlformats.org/officeDocument/2006/relationships/slideLayout" Target="../slideLayouts/slideLayout91.xml"/><Relationship Id="rId94" Type="http://schemas.openxmlformats.org/officeDocument/2006/relationships/slideLayout" Target="../slideLayouts/slideLayout92.xml"/><Relationship Id="rId95" Type="http://schemas.openxmlformats.org/officeDocument/2006/relationships/slideLayout" Target="../slideLayouts/slideLayout93.xml"/><Relationship Id="rId96" Type="http://schemas.openxmlformats.org/officeDocument/2006/relationships/slideLayout" Target="../slideLayouts/slideLayout94.xml"/><Relationship Id="rId97" Type="http://schemas.openxmlformats.org/officeDocument/2006/relationships/slideLayout" Target="../slideLayouts/slideLayout95.xml"/><Relationship Id="rId98" Type="http://schemas.openxmlformats.org/officeDocument/2006/relationships/slideLayout" Target="../slideLayouts/slideLayout96.xml"/><Relationship Id="rId99" Type="http://schemas.openxmlformats.org/officeDocument/2006/relationships/slideLayout" Target="../slideLayouts/slideLayout97.xml"/><Relationship Id="rId100" Type="http://schemas.openxmlformats.org/officeDocument/2006/relationships/slideLayout" Target="../slideLayouts/slideLayout98.xml"/><Relationship Id="rId101" Type="http://schemas.openxmlformats.org/officeDocument/2006/relationships/slideLayout" Target="../slideLayouts/slideLayout99.xml"/><Relationship Id="rId102" Type="http://schemas.openxmlformats.org/officeDocument/2006/relationships/slideLayout" Target="../slideLayouts/slideLayout100.xml"/><Relationship Id="rId103"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Текст 7"/>
          <p:cNvSpPr txBox="1"/>
          <p:nvPr/>
        </p:nvSpPr>
        <p:spPr>
          <a:xfrm>
            <a:off x="6017216" y="507999"/>
            <a:ext cx="1854894"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318">
              <a:defRPr spc="299" sz="400">
                <a:solidFill>
                  <a:srgbClr val="262626">
                    <a:alpha val="20000"/>
                  </a:srgbClr>
                </a:solidFill>
                <a:latin typeface="Work Sans ExtraBold"/>
                <a:ea typeface="Work Sans ExtraBold"/>
                <a:cs typeface="Work Sans ExtraBold"/>
                <a:sym typeface="Work Sans ExtraBold"/>
              </a:defRPr>
            </a:lvl1pPr>
          </a:lstStyle>
          <a:p>
            <a:pPr/>
            <a:r>
              <a:t>WWW.CNFT.PT</a:t>
            </a:r>
          </a:p>
        </p:txBody>
      </p:sp>
      <p:pic>
        <p:nvPicPr>
          <p:cNvPr id="3" name="Imagem 3" descr="Imagem 3"/>
          <p:cNvPicPr>
            <a:picLocks noChangeAspect="1"/>
          </p:cNvPicPr>
          <p:nvPr/>
        </p:nvPicPr>
        <p:blipFill>
          <a:blip r:embed="rId2">
            <a:extLst/>
          </a:blip>
          <a:stretch>
            <a:fillRect/>
          </a:stretch>
        </p:blipFill>
        <p:spPr>
          <a:xfrm>
            <a:off x="7389097" y="6131423"/>
            <a:ext cx="1199742" cy="466567"/>
          </a:xfrm>
          <a:prstGeom prst="rect">
            <a:avLst/>
          </a:prstGeom>
          <a:ln w="12700">
            <a:miter lim="400000"/>
          </a:ln>
        </p:spPr>
      </p:pic>
      <p:sp>
        <p:nvSpPr>
          <p:cNvPr id="4" name="Прямоугольник 5"/>
          <p:cNvSpPr/>
          <p:nvPr/>
        </p:nvSpPr>
        <p:spPr>
          <a:xfrm>
            <a:off x="6628973" y="2118"/>
            <a:ext cx="2515027" cy="6858001"/>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5" name="TITLE HERE"/>
          <p:cNvSpPr txBox="1"/>
          <p:nvPr>
            <p:ph type="title" hasCustomPrompt="1"/>
          </p:nvPr>
        </p:nvSpPr>
        <p:spPr>
          <a:xfrm>
            <a:off x="2205362" y="914400"/>
            <a:ext cx="4728839" cy="5029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TITLE HERE</a:t>
            </a:r>
          </a:p>
        </p:txBody>
      </p:sp>
      <p:sp>
        <p:nvSpPr>
          <p:cNvPr id="6" name="Slide Number"/>
          <p:cNvSpPr txBox="1"/>
          <p:nvPr>
            <p:ph type="sldNum" sz="quarter" idx="2"/>
          </p:nvPr>
        </p:nvSpPr>
        <p:spPr>
          <a:xfrm>
            <a:off x="8441064" y="508718"/>
            <a:ext cx="127001" cy="127001"/>
          </a:xfrm>
          <a:prstGeom prst="rect">
            <a:avLst/>
          </a:prstGeom>
          <a:ln w="12700">
            <a:miter lim="400000"/>
          </a:ln>
        </p:spPr>
        <p:txBody>
          <a:bodyPr wrap="none" lIns="0" tIns="0" rIns="0" bIns="0" anchor="ctr">
            <a:spAutoFit/>
          </a:bodyPr>
          <a:lstStyle>
            <a:lvl1pPr algn="r">
              <a:defRPr b="1" sz="600">
                <a:solidFill>
                  <a:srgbClr val="262626">
                    <a:alpha val="50000"/>
                  </a:srgbClr>
                </a:solidFill>
                <a:latin typeface="Montserrat-Bold"/>
                <a:ea typeface="Montserrat-Bold"/>
                <a:cs typeface="Montserrat-Bold"/>
                <a:sym typeface="Montserrat-Bold"/>
              </a:defRPr>
            </a:lvl1pPr>
          </a:lstStyle>
          <a:p>
            <a:pPr/>
            <a:fld id="{86CB4B4D-7CA3-9044-876B-883B54F8677D}" type="slidenum"/>
          </a:p>
        </p:txBody>
      </p:sp>
      <p:sp>
        <p:nvSpPr>
          <p:cNvPr id="7"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 id="2147483686" r:id="rId40"/>
    <p:sldLayoutId id="2147483687" r:id="rId41"/>
    <p:sldLayoutId id="2147483688" r:id="rId42"/>
    <p:sldLayoutId id="2147483689" r:id="rId43"/>
    <p:sldLayoutId id="2147483690" r:id="rId44"/>
    <p:sldLayoutId id="2147483691" r:id="rId45"/>
    <p:sldLayoutId id="2147483692" r:id="rId46"/>
    <p:sldLayoutId id="2147483693" r:id="rId47"/>
    <p:sldLayoutId id="2147483694" r:id="rId48"/>
    <p:sldLayoutId id="2147483695" r:id="rId49"/>
    <p:sldLayoutId id="2147483696" r:id="rId50"/>
    <p:sldLayoutId id="2147483697" r:id="rId51"/>
    <p:sldLayoutId id="2147483698" r:id="rId52"/>
    <p:sldLayoutId id="2147483699" r:id="rId53"/>
    <p:sldLayoutId id="2147483700" r:id="rId54"/>
    <p:sldLayoutId id="2147483701" r:id="rId55"/>
    <p:sldLayoutId id="2147483702" r:id="rId56"/>
    <p:sldLayoutId id="2147483703" r:id="rId57"/>
    <p:sldLayoutId id="2147483704" r:id="rId58"/>
    <p:sldLayoutId id="2147483705" r:id="rId59"/>
    <p:sldLayoutId id="2147483706" r:id="rId60"/>
    <p:sldLayoutId id="2147483707" r:id="rId61"/>
    <p:sldLayoutId id="2147483708" r:id="rId62"/>
    <p:sldLayoutId id="2147483709" r:id="rId63"/>
    <p:sldLayoutId id="2147483710" r:id="rId64"/>
    <p:sldLayoutId id="2147483711" r:id="rId65"/>
    <p:sldLayoutId id="2147483712" r:id="rId66"/>
    <p:sldLayoutId id="2147483713" r:id="rId67"/>
    <p:sldLayoutId id="2147483714" r:id="rId68"/>
    <p:sldLayoutId id="2147483715" r:id="rId69"/>
    <p:sldLayoutId id="2147483716" r:id="rId70"/>
    <p:sldLayoutId id="2147483717" r:id="rId71"/>
    <p:sldLayoutId id="2147483718" r:id="rId72"/>
    <p:sldLayoutId id="2147483719" r:id="rId73"/>
    <p:sldLayoutId id="2147483720" r:id="rId74"/>
    <p:sldLayoutId id="2147483721" r:id="rId75"/>
    <p:sldLayoutId id="2147483722" r:id="rId76"/>
    <p:sldLayoutId id="2147483723" r:id="rId77"/>
    <p:sldLayoutId id="2147483724" r:id="rId78"/>
    <p:sldLayoutId id="2147483725" r:id="rId79"/>
    <p:sldLayoutId id="2147483726" r:id="rId80"/>
    <p:sldLayoutId id="2147483727" r:id="rId81"/>
    <p:sldLayoutId id="2147483728" r:id="rId82"/>
    <p:sldLayoutId id="2147483729" r:id="rId83"/>
    <p:sldLayoutId id="2147483730" r:id="rId84"/>
    <p:sldLayoutId id="2147483731" r:id="rId85"/>
    <p:sldLayoutId id="2147483732" r:id="rId86"/>
    <p:sldLayoutId id="2147483733" r:id="rId87"/>
    <p:sldLayoutId id="2147483734" r:id="rId88"/>
    <p:sldLayoutId id="2147483735" r:id="rId89"/>
    <p:sldLayoutId id="2147483736" r:id="rId90"/>
    <p:sldLayoutId id="2147483737" r:id="rId91"/>
    <p:sldLayoutId id="2147483738" r:id="rId92"/>
    <p:sldLayoutId id="2147483739" r:id="rId93"/>
    <p:sldLayoutId id="2147483740" r:id="rId94"/>
    <p:sldLayoutId id="2147483741" r:id="rId95"/>
    <p:sldLayoutId id="2147483742" r:id="rId96"/>
    <p:sldLayoutId id="2147483743" r:id="rId97"/>
    <p:sldLayoutId id="2147483744" r:id="rId98"/>
    <p:sldLayoutId id="2147483745" r:id="rId99"/>
    <p:sldLayoutId id="2147483746" r:id="rId100"/>
    <p:sldLayoutId id="2147483747" r:id="rId101"/>
    <p:sldLayoutId id="2147483748" r:id="rId102"/>
    <p:sldLayoutId id="2147483749" r:id="rId103"/>
  </p:sldLayoutIdLst>
  <p:transition xmlns:p14="http://schemas.microsoft.com/office/powerpoint/2010/main" spd="med" advClick="1"/>
  <p:txStyles>
    <p:titleStyle>
      <a:lvl1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1pPr>
      <a:lvl2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2pPr>
      <a:lvl3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3pPr>
      <a:lvl4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4pPr>
      <a:lvl5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5pPr>
      <a:lvl6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6pPr>
      <a:lvl7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7pPr>
      <a:lvl8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8pPr>
      <a:lvl9pPr marL="0" marR="0" indent="0" algn="ctr" defTabSz="685739" rtl="0" latinLnBrk="0">
        <a:lnSpc>
          <a:spcPct val="150000"/>
        </a:lnSpc>
        <a:spcBef>
          <a:spcPts val="0"/>
        </a:spcBef>
        <a:spcAft>
          <a:spcPts val="0"/>
        </a:spcAft>
        <a:buClrTx/>
        <a:buSzTx/>
        <a:buFontTx/>
        <a:buNone/>
        <a:tabLst/>
        <a:defRPr b="0" baseline="0" cap="none" i="0" spc="-113" strike="noStrike" sz="3300" u="none">
          <a:solidFill>
            <a:srgbClr val="262626"/>
          </a:solidFill>
          <a:uFillTx/>
          <a:latin typeface="Work Sans ExtraBold"/>
          <a:ea typeface="Work Sans ExtraBold"/>
          <a:cs typeface="Work Sans ExtraBold"/>
          <a:sym typeface="Work Sans ExtraBold"/>
        </a:defRPr>
      </a:lvl9pPr>
    </p:titleStyle>
    <p:bodyStyle>
      <a:lvl1pPr marL="0" marR="0" indent="0" algn="l" defTabSz="685739" rtl="0" latinLnBrk="0">
        <a:lnSpc>
          <a:spcPct val="150000"/>
        </a:lnSpc>
        <a:spcBef>
          <a:spcPts val="700"/>
        </a:spcBef>
        <a:spcAft>
          <a:spcPts val="0"/>
        </a:spcAft>
        <a:buClrTx/>
        <a:buSzTx/>
        <a:buFontTx/>
        <a:buNone/>
        <a:tabLst/>
        <a:defRPr b="0" baseline="0" cap="none" i="0" spc="0" strike="noStrike" sz="2100" u="none">
          <a:solidFill>
            <a:srgbClr val="262626"/>
          </a:solidFill>
          <a:uFillTx/>
          <a:latin typeface="Work Sans SemiBold"/>
          <a:ea typeface="Work Sans SemiBold"/>
          <a:cs typeface="Work Sans SemiBold"/>
          <a:sym typeface="Work Sans SemiBold"/>
        </a:defRPr>
      </a:lvl1pPr>
      <a:lvl2pPr marL="0" marR="0" indent="0" algn="l" defTabSz="685739" rtl="0" latinLnBrk="0">
        <a:lnSpc>
          <a:spcPct val="150000"/>
        </a:lnSpc>
        <a:spcBef>
          <a:spcPts val="700"/>
        </a:spcBef>
        <a:spcAft>
          <a:spcPts val="0"/>
        </a:spcAft>
        <a:buClrTx/>
        <a:buSzTx/>
        <a:buFontTx/>
        <a:buNone/>
        <a:tabLst/>
        <a:defRPr b="0" baseline="0" cap="none" i="0" spc="0" strike="noStrike" sz="2100" u="none">
          <a:solidFill>
            <a:srgbClr val="262626"/>
          </a:solidFill>
          <a:uFillTx/>
          <a:latin typeface="Work Sans SemiBold"/>
          <a:ea typeface="Work Sans SemiBold"/>
          <a:cs typeface="Work Sans SemiBold"/>
          <a:sym typeface="Work Sans SemiBold"/>
        </a:defRPr>
      </a:lvl2pPr>
      <a:lvl3pPr marL="0" marR="0" indent="0" algn="l" defTabSz="685739" rtl="0" latinLnBrk="0">
        <a:lnSpc>
          <a:spcPct val="150000"/>
        </a:lnSpc>
        <a:spcBef>
          <a:spcPts val="700"/>
        </a:spcBef>
        <a:spcAft>
          <a:spcPts val="0"/>
        </a:spcAft>
        <a:buClrTx/>
        <a:buSzTx/>
        <a:buFontTx/>
        <a:buNone/>
        <a:tabLst/>
        <a:defRPr b="0" baseline="0" cap="none" i="0" spc="0" strike="noStrike" sz="2100" u="none">
          <a:solidFill>
            <a:srgbClr val="262626"/>
          </a:solidFill>
          <a:uFillTx/>
          <a:latin typeface="Work Sans SemiBold"/>
          <a:ea typeface="Work Sans SemiBold"/>
          <a:cs typeface="Work Sans SemiBold"/>
          <a:sym typeface="Work Sans SemiBold"/>
        </a:defRPr>
      </a:lvl3pPr>
      <a:lvl4pPr marL="0" marR="0" indent="0" algn="l" defTabSz="685739" rtl="0" latinLnBrk="0">
        <a:lnSpc>
          <a:spcPct val="150000"/>
        </a:lnSpc>
        <a:spcBef>
          <a:spcPts val="700"/>
        </a:spcBef>
        <a:spcAft>
          <a:spcPts val="0"/>
        </a:spcAft>
        <a:buClrTx/>
        <a:buSzTx/>
        <a:buFontTx/>
        <a:buNone/>
        <a:tabLst/>
        <a:defRPr b="0" baseline="0" cap="none" i="0" spc="0" strike="noStrike" sz="2100" u="none">
          <a:solidFill>
            <a:srgbClr val="262626"/>
          </a:solidFill>
          <a:uFillTx/>
          <a:latin typeface="Work Sans SemiBold"/>
          <a:ea typeface="Work Sans SemiBold"/>
          <a:cs typeface="Work Sans SemiBold"/>
          <a:sym typeface="Work Sans SemiBold"/>
        </a:defRPr>
      </a:lvl4pPr>
      <a:lvl5pPr marL="0" marR="0" indent="0" algn="l" defTabSz="685739" rtl="0" latinLnBrk="0">
        <a:lnSpc>
          <a:spcPct val="150000"/>
        </a:lnSpc>
        <a:spcBef>
          <a:spcPts val="700"/>
        </a:spcBef>
        <a:spcAft>
          <a:spcPts val="0"/>
        </a:spcAft>
        <a:buClrTx/>
        <a:buSzTx/>
        <a:buFontTx/>
        <a:buNone/>
        <a:tabLst/>
        <a:defRPr b="0" baseline="0" cap="none" i="0" spc="0" strike="noStrike" sz="2100" u="none">
          <a:solidFill>
            <a:srgbClr val="262626"/>
          </a:solidFill>
          <a:uFillTx/>
          <a:latin typeface="Work Sans SemiBold"/>
          <a:ea typeface="Work Sans SemiBold"/>
          <a:cs typeface="Work Sans SemiBold"/>
          <a:sym typeface="Work Sans SemiBold"/>
        </a:defRPr>
      </a:lvl5pPr>
      <a:lvl6pPr marL="1991279" marR="0" indent="-276933" algn="l" defTabSz="685739" rtl="0" latinLnBrk="0">
        <a:lnSpc>
          <a:spcPct val="150000"/>
        </a:lnSpc>
        <a:spcBef>
          <a:spcPts val="700"/>
        </a:spcBef>
        <a:spcAft>
          <a:spcPts val="0"/>
        </a:spcAft>
        <a:buClrTx/>
        <a:buSzPct val="100000"/>
        <a:buFontTx/>
        <a:buChar char="•"/>
        <a:tabLst/>
        <a:defRPr b="0" baseline="0" cap="none" i="0" spc="0" strike="noStrike" sz="2100" u="none">
          <a:solidFill>
            <a:srgbClr val="262626"/>
          </a:solidFill>
          <a:uFillTx/>
          <a:latin typeface="Work Sans SemiBold"/>
          <a:ea typeface="Work Sans SemiBold"/>
          <a:cs typeface="Work Sans SemiBold"/>
          <a:sym typeface="Work Sans SemiBold"/>
        </a:defRPr>
      </a:lvl6pPr>
      <a:lvl7pPr marL="2334149" marR="0" indent="-276933" algn="l" defTabSz="685739" rtl="0" latinLnBrk="0">
        <a:lnSpc>
          <a:spcPct val="150000"/>
        </a:lnSpc>
        <a:spcBef>
          <a:spcPts val="700"/>
        </a:spcBef>
        <a:spcAft>
          <a:spcPts val="0"/>
        </a:spcAft>
        <a:buClrTx/>
        <a:buSzPct val="100000"/>
        <a:buFontTx/>
        <a:buChar char="•"/>
        <a:tabLst/>
        <a:defRPr b="0" baseline="0" cap="none" i="0" spc="0" strike="noStrike" sz="2100" u="none">
          <a:solidFill>
            <a:srgbClr val="262626"/>
          </a:solidFill>
          <a:uFillTx/>
          <a:latin typeface="Work Sans SemiBold"/>
          <a:ea typeface="Work Sans SemiBold"/>
          <a:cs typeface="Work Sans SemiBold"/>
          <a:sym typeface="Work Sans SemiBold"/>
        </a:defRPr>
      </a:lvl7pPr>
      <a:lvl8pPr marL="2677017" marR="0" indent="-276933" algn="l" defTabSz="685739" rtl="0" latinLnBrk="0">
        <a:lnSpc>
          <a:spcPct val="150000"/>
        </a:lnSpc>
        <a:spcBef>
          <a:spcPts val="700"/>
        </a:spcBef>
        <a:spcAft>
          <a:spcPts val="0"/>
        </a:spcAft>
        <a:buClrTx/>
        <a:buSzPct val="100000"/>
        <a:buFontTx/>
        <a:buChar char="•"/>
        <a:tabLst/>
        <a:defRPr b="0" baseline="0" cap="none" i="0" spc="0" strike="noStrike" sz="2100" u="none">
          <a:solidFill>
            <a:srgbClr val="262626"/>
          </a:solidFill>
          <a:uFillTx/>
          <a:latin typeface="Work Sans SemiBold"/>
          <a:ea typeface="Work Sans SemiBold"/>
          <a:cs typeface="Work Sans SemiBold"/>
          <a:sym typeface="Work Sans SemiBold"/>
        </a:defRPr>
      </a:lvl8pPr>
      <a:lvl9pPr marL="3019886" marR="0" indent="-276933" algn="l" defTabSz="685739" rtl="0" latinLnBrk="0">
        <a:lnSpc>
          <a:spcPct val="150000"/>
        </a:lnSpc>
        <a:spcBef>
          <a:spcPts val="700"/>
        </a:spcBef>
        <a:spcAft>
          <a:spcPts val="0"/>
        </a:spcAft>
        <a:buClrTx/>
        <a:buSzPct val="100000"/>
        <a:buFontTx/>
        <a:buChar char="•"/>
        <a:tabLst/>
        <a:defRPr b="0" baseline="0" cap="none" i="0" spc="0" strike="noStrike" sz="2100" u="none">
          <a:solidFill>
            <a:srgbClr val="262626"/>
          </a:solidFill>
          <a:uFillTx/>
          <a:latin typeface="Work Sans SemiBold"/>
          <a:ea typeface="Work Sans SemiBold"/>
          <a:cs typeface="Work Sans SemiBold"/>
          <a:sym typeface="Work Sans SemiBold"/>
        </a:defRPr>
      </a:lvl9pPr>
    </p:bodyStyle>
    <p:otherStyle>
      <a:lvl1pPr marL="0" marR="0" indent="0"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1pPr>
      <a:lvl2pPr marL="0" marR="0" indent="457165"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2pPr>
      <a:lvl3pPr marL="0" marR="0" indent="914330"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3pPr>
      <a:lvl4pPr marL="0" marR="0" indent="1371494"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4pPr>
      <a:lvl5pPr marL="0" marR="0" indent="1828660"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5pPr>
      <a:lvl6pPr marL="0" marR="0" indent="2285825"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6pPr>
      <a:lvl7pPr marL="0" marR="0" indent="2742989"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7pPr>
      <a:lvl8pPr marL="0" marR="0" indent="3200155"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8pPr>
      <a:lvl9pPr marL="0" marR="0" indent="3657320" algn="r" defTabSz="914330" rtl="0" latinLnBrk="0">
        <a:lnSpc>
          <a:spcPct val="100000"/>
        </a:lnSpc>
        <a:spcBef>
          <a:spcPts val="0"/>
        </a:spcBef>
        <a:spcAft>
          <a:spcPts val="0"/>
        </a:spcAft>
        <a:buClrTx/>
        <a:buSzTx/>
        <a:buFontTx/>
        <a:buNone/>
        <a:tabLst/>
        <a:defRPr b="1" baseline="0" cap="none" i="0" spc="0" strike="noStrike" sz="600" u="none">
          <a:solidFill>
            <a:schemeClr val="tx1"/>
          </a:solidFill>
          <a:uFillTx/>
          <a:latin typeface="+mn-lt"/>
          <a:ea typeface="+mn-ea"/>
          <a:cs typeface="+mn-cs"/>
          <a:sym typeface="Montserrat-Bold"/>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6.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4.jpeg"/><Relationship Id="rId3" Type="http://schemas.openxmlformats.org/officeDocument/2006/relationships/image" Target="../media/image7.jpeg"/><Relationship Id="rId4" Type="http://schemas.openxmlformats.org/officeDocument/2006/relationships/image" Target="../media/image8.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73.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7" name="Номер слайда 2"/>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68" name="Заголовок 1"/>
          <p:cNvSpPr txBox="1"/>
          <p:nvPr>
            <p:ph type="title"/>
          </p:nvPr>
        </p:nvSpPr>
        <p:spPr>
          <a:xfrm>
            <a:off x="1285876" y="1722784"/>
            <a:ext cx="6572251" cy="2480641"/>
          </a:xfrm>
          <a:prstGeom prst="rect">
            <a:avLst/>
          </a:prstGeom>
        </p:spPr>
        <p:txBody>
          <a:bodyPr/>
          <a:lstStyle/>
          <a:p>
            <a:pPr>
              <a:defRPr spc="-200"/>
            </a:pPr>
            <a:r>
              <a:t>Título da apresentação. Este título pode ser bastante longo e ocupar três ou quatro linhas de texto em altura.</a:t>
            </a:r>
            <a:br/>
          </a:p>
        </p:txBody>
      </p:sp>
      <p:sp>
        <p:nvSpPr>
          <p:cNvPr id="2069" name="Прямая соединительная линия 27"/>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070" name="Прямая соединительная линия 28"/>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071" name="Прямая соединительная линия 29"/>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072" name="Прямоугольник 30"/>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63" name="Marcador de Posição da Imagem 6" descr="Marcador de Posição da Imagem 6"/>
          <p:cNvPicPr>
            <a:picLocks noChangeAspect="1"/>
          </p:cNvPicPr>
          <p:nvPr>
            <p:ph type="pic" idx="21"/>
          </p:nvPr>
        </p:nvPicPr>
        <p:blipFill>
          <a:blip r:embed="rId2">
            <a:extLst/>
          </a:blip>
          <a:srcRect l="21970" t="0" r="21970" b="0"/>
          <a:stretch>
            <a:fillRect/>
          </a:stretch>
        </p:blipFill>
        <p:spPr>
          <a:xfrm>
            <a:off x="2683400" y="912993"/>
            <a:ext cx="2114552" cy="2514600"/>
          </a:xfrm>
          <a:prstGeom prst="rect">
            <a:avLst/>
          </a:prstGeom>
        </p:spPr>
      </p:pic>
      <p:pic>
        <p:nvPicPr>
          <p:cNvPr id="2164" name="Marcador de Posição da Imagem 7" descr="Marcador de Posição da Imagem 7"/>
          <p:cNvPicPr>
            <a:picLocks noChangeAspect="1"/>
          </p:cNvPicPr>
          <p:nvPr>
            <p:ph type="pic" idx="24"/>
          </p:nvPr>
        </p:nvPicPr>
        <p:blipFill>
          <a:blip r:embed="rId3">
            <a:extLst/>
          </a:blip>
          <a:srcRect l="0" t="2708" r="0" b="2708"/>
          <a:stretch>
            <a:fillRect/>
          </a:stretch>
        </p:blipFill>
        <p:spPr>
          <a:xfrm>
            <a:off x="4795512" y="913590"/>
            <a:ext cx="4000956" cy="2521390"/>
          </a:xfrm>
          <a:prstGeom prst="rect">
            <a:avLst/>
          </a:prstGeom>
        </p:spPr>
      </p:pic>
      <p:pic>
        <p:nvPicPr>
          <p:cNvPr id="2165" name="Marcador de Posição da Imagem 8" descr="Marcador de Posição da Imagem 8"/>
          <p:cNvPicPr>
            <a:picLocks noChangeAspect="1"/>
          </p:cNvPicPr>
          <p:nvPr>
            <p:ph type="pic" idx="22"/>
          </p:nvPr>
        </p:nvPicPr>
        <p:blipFill>
          <a:blip r:embed="rId4">
            <a:extLst/>
          </a:blip>
          <a:srcRect l="22250" t="0" r="22250" b="0"/>
          <a:stretch>
            <a:fillRect/>
          </a:stretch>
        </p:blipFill>
        <p:spPr>
          <a:xfrm>
            <a:off x="2683400" y="3417704"/>
            <a:ext cx="2114552" cy="2540012"/>
          </a:xfrm>
          <a:prstGeom prst="rect">
            <a:avLst/>
          </a:prstGeom>
        </p:spPr>
      </p:pic>
      <p:pic>
        <p:nvPicPr>
          <p:cNvPr id="2166" name="Marcador de Posição da Imagem 9" descr="Marcador de Posição da Imagem 9"/>
          <p:cNvPicPr>
            <a:picLocks noChangeAspect="1"/>
          </p:cNvPicPr>
          <p:nvPr>
            <p:ph type="pic" idx="23"/>
          </p:nvPr>
        </p:nvPicPr>
        <p:blipFill>
          <a:blip r:embed="rId4">
            <a:extLst/>
          </a:blip>
          <a:srcRect l="22250" t="0" r="22250" b="0"/>
          <a:stretch>
            <a:fillRect/>
          </a:stretch>
        </p:blipFill>
        <p:spPr>
          <a:xfrm>
            <a:off x="4795513" y="3417706"/>
            <a:ext cx="2114552" cy="2540010"/>
          </a:xfrm>
          <a:prstGeom prst="rect">
            <a:avLst/>
          </a:prstGeom>
        </p:spPr>
      </p:pic>
      <p:sp>
        <p:nvSpPr>
          <p:cNvPr id="2167" name="Номер слайда 2"/>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68" name="Заголовок 12"/>
          <p:cNvSpPr txBox="1"/>
          <p:nvPr>
            <p:ph type="title"/>
          </p:nvPr>
        </p:nvSpPr>
        <p:spPr>
          <a:xfrm>
            <a:off x="227947" y="832536"/>
            <a:ext cx="2898370" cy="2171701"/>
          </a:xfrm>
          <a:prstGeom prst="rect">
            <a:avLst/>
          </a:prstGeom>
        </p:spPr>
        <p:txBody>
          <a:bodyPr/>
          <a:lstStyle>
            <a:lvl1pPr>
              <a:defRPr spc="-200"/>
            </a:lvl1pPr>
          </a:lstStyle>
          <a:p>
            <a:pPr/>
            <a:r>
              <a:t>SLIDE COM VÁRIAS FOTOGRAFIAS</a:t>
            </a:r>
          </a:p>
        </p:txBody>
      </p:sp>
      <p:sp>
        <p:nvSpPr>
          <p:cNvPr id="2169" name="Прямоугольник 21"/>
          <p:cNvSpPr/>
          <p:nvPr/>
        </p:nvSpPr>
        <p:spPr>
          <a:xfrm>
            <a:off x="4033441" y="3364229"/>
            <a:ext cx="1594486" cy="129542"/>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170" name="Прямая соединительная линия 19"/>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71" name="Прямая соединительная линия 20"/>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72" name="Прямая соединительная линия 22"/>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73" name="Прямоугольник 23"/>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push dir="u"/>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100"/>
                                  </p:stCondLst>
                                  <p:iterate type="el" backwards="0">
                                    <p:tmAbs val="0"/>
                                  </p:iterate>
                                  <p:childTnLst>
                                    <p:set>
                                      <p:cBhvr>
                                        <p:cTn id="6" fill="hold"/>
                                        <p:tgtEl>
                                          <p:spTgt spid="2163"/>
                                        </p:tgtEl>
                                        <p:attrNameLst>
                                          <p:attrName>style.visibility</p:attrName>
                                        </p:attrNameLst>
                                      </p:cBhvr>
                                      <p:to>
                                        <p:strVal val="visible"/>
                                      </p:to>
                                    </p:set>
                                    <p:anim calcmode="lin" valueType="num">
                                      <p:cBhvr>
                                        <p:cTn id="7" dur="500" fill="hold"/>
                                        <p:tgtEl>
                                          <p:spTgt spid="2163"/>
                                        </p:tgtEl>
                                        <p:attrNameLst>
                                          <p:attrName>ppt_x</p:attrName>
                                        </p:attrNameLst>
                                      </p:cBhvr>
                                      <p:tavLst>
                                        <p:tav tm="0">
                                          <p:val>
                                            <p:strVal val="#ppt_x"/>
                                          </p:val>
                                        </p:tav>
                                        <p:tav tm="100000">
                                          <p:val>
                                            <p:strVal val="#ppt_x"/>
                                          </p:val>
                                        </p:tav>
                                      </p:tavLst>
                                    </p:anim>
                                    <p:anim calcmode="lin" valueType="num">
                                      <p:cBhvr>
                                        <p:cTn id="8" dur="500" fill="hold"/>
                                        <p:tgtEl>
                                          <p:spTgt spid="2163"/>
                                        </p:tgtEl>
                                        <p:attrNameLst>
                                          <p:attrName>ppt_y</p:attrName>
                                        </p:attrNameLst>
                                      </p:cBhvr>
                                      <p:tavLst>
                                        <p:tav tm="0">
                                          <p:val>
                                            <p:strVal val="1+#ppt_h/2"/>
                                          </p:val>
                                        </p:tav>
                                        <p:tav tm="100000">
                                          <p:val>
                                            <p:strVal val="#ppt_y"/>
                                          </p:val>
                                        </p:tav>
                                      </p:tavLst>
                                    </p:anim>
                                  </p:childTnLst>
                                </p:cTn>
                              </p:par>
                            </p:childTnLst>
                          </p:cTn>
                        </p:par>
                        <p:par>
                          <p:cTn id="9" fill="hold">
                            <p:stCondLst>
                              <p:cond delay="600"/>
                            </p:stCondLst>
                            <p:childTnLst>
                              <p:par>
                                <p:cTn id="10" presetClass="entr" nodeType="afterEffect" presetSubtype="4" presetID="2" grpId="2" fill="hold">
                                  <p:stCondLst>
                                    <p:cond delay="200"/>
                                  </p:stCondLst>
                                  <p:iterate type="el" backwards="0">
                                    <p:tmAbs val="0"/>
                                  </p:iterate>
                                  <p:childTnLst>
                                    <p:set>
                                      <p:cBhvr>
                                        <p:cTn id="11" fill="hold"/>
                                        <p:tgtEl>
                                          <p:spTgt spid="2165"/>
                                        </p:tgtEl>
                                        <p:attrNameLst>
                                          <p:attrName>style.visibility</p:attrName>
                                        </p:attrNameLst>
                                      </p:cBhvr>
                                      <p:to>
                                        <p:strVal val="visible"/>
                                      </p:to>
                                    </p:set>
                                    <p:anim calcmode="lin" valueType="num">
                                      <p:cBhvr>
                                        <p:cTn id="12" dur="500" fill="hold"/>
                                        <p:tgtEl>
                                          <p:spTgt spid="2165"/>
                                        </p:tgtEl>
                                        <p:attrNameLst>
                                          <p:attrName>ppt_x</p:attrName>
                                        </p:attrNameLst>
                                      </p:cBhvr>
                                      <p:tavLst>
                                        <p:tav tm="0">
                                          <p:val>
                                            <p:strVal val="#ppt_x"/>
                                          </p:val>
                                        </p:tav>
                                        <p:tav tm="100000">
                                          <p:val>
                                            <p:strVal val="#ppt_x"/>
                                          </p:val>
                                        </p:tav>
                                      </p:tavLst>
                                    </p:anim>
                                    <p:anim calcmode="lin" valueType="num">
                                      <p:cBhvr>
                                        <p:cTn id="13" dur="500" fill="hold"/>
                                        <p:tgtEl>
                                          <p:spTgt spid="2165"/>
                                        </p:tgtEl>
                                        <p:attrNameLst>
                                          <p:attrName>ppt_y</p:attrName>
                                        </p:attrNameLst>
                                      </p:cBhvr>
                                      <p:tavLst>
                                        <p:tav tm="0">
                                          <p:val>
                                            <p:strVal val="1+#ppt_h/2"/>
                                          </p:val>
                                        </p:tav>
                                        <p:tav tm="100000">
                                          <p:val>
                                            <p:strVal val="#ppt_y"/>
                                          </p:val>
                                        </p:tav>
                                      </p:tavLst>
                                    </p:anim>
                                  </p:childTnLst>
                                </p:cTn>
                              </p:par>
                            </p:childTnLst>
                          </p:cTn>
                        </p:par>
                        <p:par>
                          <p:cTn id="14" fill="hold">
                            <p:stCondLst>
                              <p:cond delay="1300"/>
                            </p:stCondLst>
                            <p:childTnLst>
                              <p:par>
                                <p:cTn id="15" presetClass="entr" nodeType="afterEffect" presetSubtype="4" presetID="2" grpId="3" fill="hold">
                                  <p:stCondLst>
                                    <p:cond delay="0"/>
                                  </p:stCondLst>
                                  <p:iterate type="el" backwards="0">
                                    <p:tmAbs val="0"/>
                                  </p:iterate>
                                  <p:childTnLst>
                                    <p:set>
                                      <p:cBhvr>
                                        <p:cTn id="16" fill="hold"/>
                                        <p:tgtEl>
                                          <p:spTgt spid="2164"/>
                                        </p:tgtEl>
                                        <p:attrNameLst>
                                          <p:attrName>style.visibility</p:attrName>
                                        </p:attrNameLst>
                                      </p:cBhvr>
                                      <p:to>
                                        <p:strVal val="visible"/>
                                      </p:to>
                                    </p:set>
                                    <p:anim calcmode="lin" valueType="num">
                                      <p:cBhvr>
                                        <p:cTn id="17" dur="500" fill="hold"/>
                                        <p:tgtEl>
                                          <p:spTgt spid="2164"/>
                                        </p:tgtEl>
                                        <p:attrNameLst>
                                          <p:attrName>ppt_x</p:attrName>
                                        </p:attrNameLst>
                                      </p:cBhvr>
                                      <p:tavLst>
                                        <p:tav tm="0">
                                          <p:val>
                                            <p:strVal val="#ppt_x"/>
                                          </p:val>
                                        </p:tav>
                                        <p:tav tm="100000">
                                          <p:val>
                                            <p:strVal val="#ppt_x"/>
                                          </p:val>
                                        </p:tav>
                                      </p:tavLst>
                                    </p:anim>
                                    <p:anim calcmode="lin" valueType="num">
                                      <p:cBhvr>
                                        <p:cTn id="18" dur="500" fill="hold"/>
                                        <p:tgtEl>
                                          <p:spTgt spid="2164"/>
                                        </p:tgtEl>
                                        <p:attrNameLst>
                                          <p:attrName>ppt_y</p:attrName>
                                        </p:attrNameLst>
                                      </p:cBhvr>
                                      <p:tavLst>
                                        <p:tav tm="0">
                                          <p:val>
                                            <p:strVal val="1+#ppt_h/2"/>
                                          </p:val>
                                        </p:tav>
                                        <p:tav tm="100000">
                                          <p:val>
                                            <p:strVal val="#ppt_y"/>
                                          </p:val>
                                        </p:tav>
                                      </p:tavLst>
                                    </p:anim>
                                  </p:childTnLst>
                                </p:cTn>
                              </p:par>
                            </p:childTnLst>
                          </p:cTn>
                        </p:par>
                        <p:par>
                          <p:cTn id="19" fill="hold">
                            <p:stCondLst>
                              <p:cond delay="1800"/>
                            </p:stCondLst>
                            <p:childTnLst>
                              <p:par>
                                <p:cTn id="20" presetClass="entr" nodeType="afterEffect" presetSubtype="4" presetID="2" grpId="4" fill="hold">
                                  <p:stCondLst>
                                    <p:cond delay="100"/>
                                  </p:stCondLst>
                                  <p:iterate type="el" backwards="0">
                                    <p:tmAbs val="0"/>
                                  </p:iterate>
                                  <p:childTnLst>
                                    <p:set>
                                      <p:cBhvr>
                                        <p:cTn id="21" fill="hold"/>
                                        <p:tgtEl>
                                          <p:spTgt spid="2166"/>
                                        </p:tgtEl>
                                        <p:attrNameLst>
                                          <p:attrName>style.visibility</p:attrName>
                                        </p:attrNameLst>
                                      </p:cBhvr>
                                      <p:to>
                                        <p:strVal val="visible"/>
                                      </p:to>
                                    </p:set>
                                    <p:anim calcmode="lin" valueType="num">
                                      <p:cBhvr>
                                        <p:cTn id="22" dur="500" fill="hold"/>
                                        <p:tgtEl>
                                          <p:spTgt spid="2166"/>
                                        </p:tgtEl>
                                        <p:attrNameLst>
                                          <p:attrName>ppt_x</p:attrName>
                                        </p:attrNameLst>
                                      </p:cBhvr>
                                      <p:tavLst>
                                        <p:tav tm="0">
                                          <p:val>
                                            <p:strVal val="#ppt_x"/>
                                          </p:val>
                                        </p:tav>
                                        <p:tav tm="100000">
                                          <p:val>
                                            <p:strVal val="#ppt_x"/>
                                          </p:val>
                                        </p:tav>
                                      </p:tavLst>
                                    </p:anim>
                                    <p:anim calcmode="lin" valueType="num">
                                      <p:cBhvr>
                                        <p:cTn id="23" dur="500" fill="hold"/>
                                        <p:tgtEl>
                                          <p:spTgt spid="21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64" grpId="3"/>
      <p:bldP build="whole" bldLvl="1" animBg="1" rev="0" advAuto="0" spid="2163" grpId="1"/>
      <p:bldP build="whole" bldLvl="1" animBg="1" rev="0" advAuto="0" spid="2165" grpId="2"/>
      <p:bldP build="whole" bldLvl="1" animBg="1" rev="0" advAuto="0" spid="2166" grpId="4"/>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75" name="Marcador de Posição da Imagem 5" descr="Marcador de Posição da Imagem 5"/>
          <p:cNvPicPr>
            <a:picLocks noChangeAspect="1"/>
          </p:cNvPicPr>
          <p:nvPr>
            <p:ph type="pic" idx="21"/>
          </p:nvPr>
        </p:nvPicPr>
        <p:blipFill>
          <a:blip r:embed="rId2">
            <a:extLst/>
          </a:blip>
          <a:srcRect l="21970" t="0" r="21970" b="0"/>
          <a:stretch>
            <a:fillRect/>
          </a:stretch>
        </p:blipFill>
        <p:spPr>
          <a:xfrm>
            <a:off x="2459434" y="914403"/>
            <a:ext cx="2114551" cy="2514600"/>
          </a:xfrm>
          <a:prstGeom prst="rect">
            <a:avLst/>
          </a:prstGeom>
        </p:spPr>
      </p:pic>
      <p:pic>
        <p:nvPicPr>
          <p:cNvPr id="2176" name="Marcador de Posição da Imagem 6" descr="Marcador de Posição da Imagem 6"/>
          <p:cNvPicPr>
            <a:picLocks noChangeAspect="1"/>
          </p:cNvPicPr>
          <p:nvPr>
            <p:ph type="pic" idx="22"/>
          </p:nvPr>
        </p:nvPicPr>
        <p:blipFill>
          <a:blip r:embed="rId3">
            <a:extLst/>
          </a:blip>
          <a:srcRect l="23635" t="0" r="23635" b="0"/>
          <a:stretch>
            <a:fillRect/>
          </a:stretch>
        </p:blipFill>
        <p:spPr>
          <a:xfrm>
            <a:off x="4571546" y="914999"/>
            <a:ext cx="4000956" cy="5056827"/>
          </a:xfrm>
          <a:prstGeom prst="rect">
            <a:avLst/>
          </a:prstGeom>
        </p:spPr>
      </p:pic>
      <p:pic>
        <p:nvPicPr>
          <p:cNvPr id="2177" name="Marcador de Posição da Imagem 7" descr="Marcador de Posição da Imagem 7"/>
          <p:cNvPicPr>
            <a:picLocks noChangeAspect="1"/>
          </p:cNvPicPr>
          <p:nvPr>
            <p:ph type="pic" idx="23"/>
          </p:nvPr>
        </p:nvPicPr>
        <p:blipFill>
          <a:blip r:embed="rId4">
            <a:extLst/>
          </a:blip>
          <a:srcRect l="22285" t="0" r="22285" b="0"/>
          <a:stretch>
            <a:fillRect/>
          </a:stretch>
        </p:blipFill>
        <p:spPr>
          <a:xfrm>
            <a:off x="2459433" y="3429001"/>
            <a:ext cx="2114552" cy="2542825"/>
          </a:xfrm>
          <a:prstGeom prst="rect">
            <a:avLst/>
          </a:prstGeom>
        </p:spPr>
      </p:pic>
      <p:sp>
        <p:nvSpPr>
          <p:cNvPr id="2178" name="Номер слайда 2"/>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79" name="Заголовок 12"/>
          <p:cNvSpPr txBox="1"/>
          <p:nvPr>
            <p:ph type="title"/>
          </p:nvPr>
        </p:nvSpPr>
        <p:spPr>
          <a:xfrm>
            <a:off x="208546" y="809367"/>
            <a:ext cx="3458768" cy="2174521"/>
          </a:xfrm>
          <a:prstGeom prst="rect">
            <a:avLst/>
          </a:prstGeom>
        </p:spPr>
        <p:txBody>
          <a:bodyPr/>
          <a:lstStyle>
            <a:lvl1pPr>
              <a:defRPr spc="-200"/>
            </a:lvl1pPr>
          </a:lstStyle>
          <a:p>
            <a:pPr/>
            <a:r>
              <a:t>OUTRO SLIDE COM VÁRIAS FOTOGRAFIAS</a:t>
            </a:r>
          </a:p>
        </p:txBody>
      </p:sp>
      <p:sp>
        <p:nvSpPr>
          <p:cNvPr id="2180" name="Прямоугольник 16"/>
          <p:cNvSpPr/>
          <p:nvPr/>
        </p:nvSpPr>
        <p:spPr>
          <a:xfrm>
            <a:off x="3774757" y="3364231"/>
            <a:ext cx="1594486" cy="129542"/>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181" name="Прямая соединительная линия 17"/>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82" name="Прямая соединительная линия 18"/>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83" name="Прямая соединительная линия 19"/>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84" name="Прямоугольник 20"/>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100"/>
                                  </p:stCondLst>
                                  <p:iterate type="el" backwards="0">
                                    <p:tmAbs val="0"/>
                                  </p:iterate>
                                  <p:childTnLst>
                                    <p:set>
                                      <p:cBhvr>
                                        <p:cTn id="6" fill="hold"/>
                                        <p:tgtEl>
                                          <p:spTgt spid="2175"/>
                                        </p:tgtEl>
                                        <p:attrNameLst>
                                          <p:attrName>style.visibility</p:attrName>
                                        </p:attrNameLst>
                                      </p:cBhvr>
                                      <p:to>
                                        <p:strVal val="visible"/>
                                      </p:to>
                                    </p:set>
                                    <p:anim calcmode="lin" valueType="num">
                                      <p:cBhvr>
                                        <p:cTn id="7" dur="500" fill="hold"/>
                                        <p:tgtEl>
                                          <p:spTgt spid="2175"/>
                                        </p:tgtEl>
                                        <p:attrNameLst>
                                          <p:attrName>ppt_x</p:attrName>
                                        </p:attrNameLst>
                                      </p:cBhvr>
                                      <p:tavLst>
                                        <p:tav tm="0">
                                          <p:val>
                                            <p:strVal val="#ppt_x"/>
                                          </p:val>
                                        </p:tav>
                                        <p:tav tm="100000">
                                          <p:val>
                                            <p:strVal val="#ppt_x"/>
                                          </p:val>
                                        </p:tav>
                                      </p:tavLst>
                                    </p:anim>
                                    <p:anim calcmode="lin" valueType="num">
                                      <p:cBhvr>
                                        <p:cTn id="8" dur="500" fill="hold"/>
                                        <p:tgtEl>
                                          <p:spTgt spid="2175"/>
                                        </p:tgtEl>
                                        <p:attrNameLst>
                                          <p:attrName>ppt_y</p:attrName>
                                        </p:attrNameLst>
                                      </p:cBhvr>
                                      <p:tavLst>
                                        <p:tav tm="0">
                                          <p:val>
                                            <p:strVal val="1+#ppt_h/2"/>
                                          </p:val>
                                        </p:tav>
                                        <p:tav tm="100000">
                                          <p:val>
                                            <p:strVal val="#ppt_y"/>
                                          </p:val>
                                        </p:tav>
                                      </p:tavLst>
                                    </p:anim>
                                  </p:childTnLst>
                                </p:cTn>
                              </p:par>
                            </p:childTnLst>
                          </p:cTn>
                        </p:par>
                        <p:par>
                          <p:cTn id="9" fill="hold">
                            <p:stCondLst>
                              <p:cond delay="600"/>
                            </p:stCondLst>
                            <p:childTnLst>
                              <p:par>
                                <p:cTn id="10" presetClass="entr" nodeType="afterEffect" presetSubtype="4" presetID="2" grpId="2" fill="hold">
                                  <p:stCondLst>
                                    <p:cond delay="0"/>
                                  </p:stCondLst>
                                  <p:iterate type="el" backwards="0">
                                    <p:tmAbs val="0"/>
                                  </p:iterate>
                                  <p:childTnLst>
                                    <p:set>
                                      <p:cBhvr>
                                        <p:cTn id="11" fill="hold"/>
                                        <p:tgtEl>
                                          <p:spTgt spid="2176"/>
                                        </p:tgtEl>
                                        <p:attrNameLst>
                                          <p:attrName>style.visibility</p:attrName>
                                        </p:attrNameLst>
                                      </p:cBhvr>
                                      <p:to>
                                        <p:strVal val="visible"/>
                                      </p:to>
                                    </p:set>
                                    <p:anim calcmode="lin" valueType="num">
                                      <p:cBhvr>
                                        <p:cTn id="12" dur="500" fill="hold"/>
                                        <p:tgtEl>
                                          <p:spTgt spid="2176"/>
                                        </p:tgtEl>
                                        <p:attrNameLst>
                                          <p:attrName>ppt_x</p:attrName>
                                        </p:attrNameLst>
                                      </p:cBhvr>
                                      <p:tavLst>
                                        <p:tav tm="0">
                                          <p:val>
                                            <p:strVal val="#ppt_x"/>
                                          </p:val>
                                        </p:tav>
                                        <p:tav tm="100000">
                                          <p:val>
                                            <p:strVal val="#ppt_x"/>
                                          </p:val>
                                        </p:tav>
                                      </p:tavLst>
                                    </p:anim>
                                    <p:anim calcmode="lin" valueType="num">
                                      <p:cBhvr>
                                        <p:cTn id="13" dur="500" fill="hold"/>
                                        <p:tgtEl>
                                          <p:spTgt spid="2176"/>
                                        </p:tgtEl>
                                        <p:attrNameLst>
                                          <p:attrName>ppt_y</p:attrName>
                                        </p:attrNameLst>
                                      </p:cBhvr>
                                      <p:tavLst>
                                        <p:tav tm="0">
                                          <p:val>
                                            <p:strVal val="1+#ppt_h/2"/>
                                          </p:val>
                                        </p:tav>
                                        <p:tav tm="100000">
                                          <p:val>
                                            <p:strVal val="#ppt_y"/>
                                          </p:val>
                                        </p:tav>
                                      </p:tavLst>
                                    </p:anim>
                                  </p:childTnLst>
                                </p:cTn>
                              </p:par>
                            </p:childTnLst>
                          </p:cTn>
                        </p:par>
                        <p:par>
                          <p:cTn id="14" fill="hold">
                            <p:stCondLst>
                              <p:cond delay="1100"/>
                            </p:stCondLst>
                            <p:childTnLst>
                              <p:par>
                                <p:cTn id="15" presetClass="entr" nodeType="afterEffect" presetSubtype="4" presetID="2" grpId="3" fill="hold">
                                  <p:stCondLst>
                                    <p:cond delay="100"/>
                                  </p:stCondLst>
                                  <p:iterate type="el" backwards="0">
                                    <p:tmAbs val="0"/>
                                  </p:iterate>
                                  <p:childTnLst>
                                    <p:set>
                                      <p:cBhvr>
                                        <p:cTn id="16" fill="hold"/>
                                        <p:tgtEl>
                                          <p:spTgt spid="2177"/>
                                        </p:tgtEl>
                                        <p:attrNameLst>
                                          <p:attrName>style.visibility</p:attrName>
                                        </p:attrNameLst>
                                      </p:cBhvr>
                                      <p:to>
                                        <p:strVal val="visible"/>
                                      </p:to>
                                    </p:set>
                                    <p:anim calcmode="lin" valueType="num">
                                      <p:cBhvr>
                                        <p:cTn id="17" dur="500" fill="hold"/>
                                        <p:tgtEl>
                                          <p:spTgt spid="2177"/>
                                        </p:tgtEl>
                                        <p:attrNameLst>
                                          <p:attrName>ppt_x</p:attrName>
                                        </p:attrNameLst>
                                      </p:cBhvr>
                                      <p:tavLst>
                                        <p:tav tm="0">
                                          <p:val>
                                            <p:strVal val="#ppt_x"/>
                                          </p:val>
                                        </p:tav>
                                        <p:tav tm="100000">
                                          <p:val>
                                            <p:strVal val="#ppt_x"/>
                                          </p:val>
                                        </p:tav>
                                      </p:tavLst>
                                    </p:anim>
                                    <p:anim calcmode="lin" valueType="num">
                                      <p:cBhvr>
                                        <p:cTn id="18" dur="500" fill="hold"/>
                                        <p:tgtEl>
                                          <p:spTgt spid="21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77" grpId="3"/>
      <p:bldP build="whole" bldLvl="1" animBg="1" rev="0" advAuto="0" spid="2175" grpId="1"/>
      <p:bldP build="whole" bldLvl="1" animBg="1" rev="0" advAuto="0" spid="2176" grpId="2"/>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6" name="Прямоугольник 21"/>
          <p:cNvSpPr/>
          <p:nvPr/>
        </p:nvSpPr>
        <p:spPr>
          <a:xfrm>
            <a:off x="0" y="0"/>
            <a:ext cx="9144001" cy="6858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187" name="Прямая соединительная линия 14"/>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88" name="Номер слайда 2"/>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89" name="Заголовок 1"/>
          <p:cNvSpPr txBox="1"/>
          <p:nvPr>
            <p:ph type="title"/>
          </p:nvPr>
        </p:nvSpPr>
        <p:spPr>
          <a:xfrm>
            <a:off x="1108034" y="914400"/>
            <a:ext cx="6923493" cy="5029201"/>
          </a:xfrm>
          <a:prstGeom prst="rect">
            <a:avLst/>
          </a:prstGeom>
        </p:spPr>
        <p:txBody>
          <a:bodyPr/>
          <a:lstStyle/>
          <a:p>
            <a:pPr>
              <a:defRPr spc="-200">
                <a:solidFill>
                  <a:srgbClr val="FFFFFF"/>
                </a:solidFill>
              </a:defRPr>
            </a:pPr>
            <a:r>
              <a:t>OBRIGADO</a:t>
            </a:r>
            <a:br/>
            <a:r>
              <a:rPr spc="0" sz="1600"/>
              <a:t>XI Congresso Nacional de Fisioterapeutas</a:t>
            </a:r>
            <a:br>
              <a:rPr spc="0" sz="1600"/>
            </a:br>
          </a:p>
        </p:txBody>
      </p:sp>
      <p:sp>
        <p:nvSpPr>
          <p:cNvPr id="2190" name="Прямая соединительная линия 10"/>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91" name="Прямая соединительная линия 12"/>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Tree>
  </p:cSld>
  <p:clrMapOvr>
    <a:masterClrMapping/>
  </p:clrMapOvr>
  <mc:AlternateContent xmlns:mc="http://schemas.openxmlformats.org/markup-compatibility/2006">
    <mc:Choice xmlns:p14="http://schemas.microsoft.com/office/powerpoint/2010/main" Requires="p14">
      <p:transition spd="slow" advClick="1" p14:dur="1200">
        <p14:prism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4" name="Прямоугольник 21"/>
          <p:cNvSpPr/>
          <p:nvPr/>
        </p:nvSpPr>
        <p:spPr>
          <a:xfrm>
            <a:off x="0" y="0"/>
            <a:ext cx="9144000" cy="6858000"/>
          </a:xfrm>
          <a:prstGeom prst="rect">
            <a:avLst/>
          </a:prstGeom>
          <a:solidFill>
            <a:srgbClr val="FFFFFF">
              <a:alpha val="0"/>
            </a:srgbClr>
          </a:solidFill>
          <a:ln w="12700">
            <a:miter lim="400000"/>
          </a:ln>
        </p:spPr>
        <p:txBody>
          <a:bodyPr lIns="45719" rIns="45719" anchor="ctr"/>
          <a:lstStyle/>
          <a:p>
            <a:pPr algn="ctr">
              <a:defRPr sz="1300">
                <a:solidFill>
                  <a:srgbClr val="FFFFFF"/>
                </a:solidFill>
              </a:defRPr>
            </a:pPr>
          </a:p>
        </p:txBody>
      </p:sp>
      <p:pic>
        <p:nvPicPr>
          <p:cNvPr id="2075" name="Marcador de Posição da Imagem 2" descr="Marcador de Posição da Imagem 2"/>
          <p:cNvPicPr>
            <a:picLocks noChangeAspect="1"/>
          </p:cNvPicPr>
          <p:nvPr>
            <p:ph type="pic" idx="21"/>
          </p:nvPr>
        </p:nvPicPr>
        <p:blipFill>
          <a:blip r:embed="rId2">
            <a:extLst/>
          </a:blip>
          <a:srcRect l="0" t="10900" r="0" b="7139"/>
          <a:stretch>
            <a:fillRect/>
          </a:stretch>
        </p:blipFill>
        <p:spPr>
          <a:xfrm>
            <a:off x="1808797" y="-2"/>
            <a:ext cx="7335203" cy="4008003"/>
          </a:xfrm>
          <a:prstGeom prst="rect">
            <a:avLst/>
          </a:prstGeom>
        </p:spPr>
      </p:pic>
      <p:sp>
        <p:nvSpPr>
          <p:cNvPr id="2076" name="Текст 22"/>
          <p:cNvSpPr txBox="1"/>
          <p:nvPr>
            <p:ph type="body" sz="half" idx="1"/>
          </p:nvPr>
        </p:nvSpPr>
        <p:spPr>
          <a:xfrm>
            <a:off x="5086351" y="1257300"/>
            <a:ext cx="2771776" cy="4806616"/>
          </a:xfrm>
          <a:prstGeom prst="rect">
            <a:avLst/>
          </a:prstGeom>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a:t>
            </a:r>
          </a:p>
        </p:txBody>
      </p:sp>
      <p:sp>
        <p:nvSpPr>
          <p:cNvPr id="2077" name="Заголовок 11"/>
          <p:cNvSpPr txBox="1"/>
          <p:nvPr>
            <p:ph type="title"/>
          </p:nvPr>
        </p:nvSpPr>
        <p:spPr>
          <a:xfrm>
            <a:off x="1285875" y="3429000"/>
            <a:ext cx="2744392" cy="2273300"/>
          </a:xfrm>
          <a:prstGeom prst="rect">
            <a:avLst/>
          </a:prstGeom>
        </p:spPr>
        <p:txBody>
          <a:bodyPr/>
          <a:lstStyle>
            <a:lvl1pPr>
              <a:defRPr spc="-200"/>
            </a:lvl1pPr>
          </a:lstStyle>
          <a:p>
            <a:pPr/>
            <a:r>
              <a:t>TEXTO DE INTRODUÇÃO COM IMAGEM</a:t>
            </a:r>
          </a:p>
        </p:txBody>
      </p:sp>
      <p:sp>
        <p:nvSpPr>
          <p:cNvPr id="2078" name="Прямоугольник 12"/>
          <p:cNvSpPr/>
          <p:nvPr/>
        </p:nvSpPr>
        <p:spPr>
          <a:xfrm>
            <a:off x="2435781" y="3364231"/>
            <a:ext cx="1594486" cy="129542"/>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079" name="Прямая соединительная линия 15"/>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080" name="Прямая соединительная линия 16"/>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081" name="Прямая соединительная линия 18"/>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082" name="Прямоугольник 19"/>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14:prism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84" name="Текст 3"/>
          <p:cNvSpPr txBox="1"/>
          <p:nvPr>
            <p:ph type="body" sz="quarter" idx="1"/>
          </p:nvPr>
        </p:nvSpPr>
        <p:spPr>
          <a:xfrm>
            <a:off x="5086351" y="3429000"/>
            <a:ext cx="2771776" cy="2171700"/>
          </a:xfrm>
          <a:prstGeom prst="rect">
            <a:avLst/>
          </a:prstGeom>
        </p:spPr>
        <p:txBody>
          <a:bodyPr anchor="t"/>
          <a:lstStyle>
            <a:lvl1pPr algn="l">
              <a:lnSpc>
                <a:spcPct val="145000"/>
              </a:lnSpc>
              <a:defRPr spc="0" sz="1000">
                <a:solidFill>
                  <a:srgbClr val="262626">
                    <a:alpha val="70000"/>
                  </a:srgbClr>
                </a:solidFill>
                <a:latin typeface="Work Sans SemiBold"/>
                <a:ea typeface="Work Sans SemiBold"/>
                <a:cs typeface="Work Sans SemiBold"/>
                <a:sym typeface="Work Sans SemiBold"/>
              </a:defRPr>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 Aliquam convallis quam risus, viverra porttitor arcu sollicitudin ac.</a:t>
            </a:r>
          </a:p>
        </p:txBody>
      </p:sp>
      <p:sp>
        <p:nvSpPr>
          <p:cNvPr id="2085" name="Заголовок 13"/>
          <p:cNvSpPr txBox="1"/>
          <p:nvPr>
            <p:ph type="title"/>
          </p:nvPr>
        </p:nvSpPr>
        <p:spPr>
          <a:prstGeom prst="rect">
            <a:avLst/>
          </a:prstGeom>
        </p:spPr>
        <p:txBody>
          <a:bodyPr/>
          <a:lstStyle/>
          <a:p>
            <a:pPr>
              <a:defRPr spc="-200"/>
            </a:pPr>
            <a:r>
              <a:t>TEXTO DE</a:t>
            </a:r>
            <a:br/>
            <a:r>
              <a:t>INTRODUÇÃO SEM IMAGEM</a:t>
            </a:r>
          </a:p>
        </p:txBody>
      </p:sp>
      <p:sp>
        <p:nvSpPr>
          <p:cNvPr id="2086" name="Номер слайда 9"/>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87" name="Прямая соединительная линия 15"/>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088" name="Прямая соединительная линия 16"/>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089" name="Прямая соединительная линия 17"/>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090" name="Прямоугольник 18"/>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500"/>
                                  </p:stCondLst>
                                  <p:iterate type="el" backwards="0">
                                    <p:tmAbs val="0"/>
                                  </p:iterate>
                                  <p:childTnLst>
                                    <p:set>
                                      <p:cBhvr>
                                        <p:cTn id="6" fill="hold"/>
                                        <p:tgtEl>
                                          <p:spTgt spid="2084"/>
                                        </p:tgtEl>
                                        <p:attrNameLst>
                                          <p:attrName>style.visibility</p:attrName>
                                        </p:attrNameLst>
                                      </p:cBhvr>
                                      <p:to>
                                        <p:strVal val="visible"/>
                                      </p:to>
                                    </p:set>
                                    <p:anim calcmode="lin" valueType="num">
                                      <p:cBhvr>
                                        <p:cTn id="7" dur="800" fill="hold"/>
                                        <p:tgtEl>
                                          <p:spTgt spid="2084"/>
                                        </p:tgtEl>
                                        <p:attrNameLst>
                                          <p:attrName>ppt_x</p:attrName>
                                        </p:attrNameLst>
                                      </p:cBhvr>
                                      <p:tavLst>
                                        <p:tav tm="0">
                                          <p:val>
                                            <p:strVal val="#ppt_x"/>
                                          </p:val>
                                        </p:tav>
                                        <p:tav tm="100000">
                                          <p:val>
                                            <p:strVal val="#ppt_x"/>
                                          </p:val>
                                        </p:tav>
                                      </p:tavLst>
                                    </p:anim>
                                    <p:anim calcmode="lin" valueType="num">
                                      <p:cBhvr>
                                        <p:cTn id="8" dur="800" fill="hold"/>
                                        <p:tgtEl>
                                          <p:spTgt spid="20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84"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92" name="Номер слайда 17"/>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93" name="Текст 22"/>
          <p:cNvSpPr txBox="1"/>
          <p:nvPr>
            <p:ph type="body" sz="quarter" idx="1"/>
          </p:nvPr>
        </p:nvSpPr>
        <p:spPr>
          <a:xfrm>
            <a:off x="1285875" y="3429000"/>
            <a:ext cx="2744392" cy="2514600"/>
          </a:xfrm>
          <a:prstGeom prst="rect">
            <a:avLst/>
          </a:prstGeom>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 Aliquam convallis quam risus, viverra porttitor arcu sollicitudin ac. Mauris ultrices lectus et velit vehicula, at cursus nibh pretium. In hac habitasse platea dictumst.</a:t>
            </a:r>
          </a:p>
        </p:txBody>
      </p:sp>
      <p:sp>
        <p:nvSpPr>
          <p:cNvPr id="2094" name="Заголовок 11"/>
          <p:cNvSpPr txBox="1"/>
          <p:nvPr>
            <p:ph type="title"/>
          </p:nvPr>
        </p:nvSpPr>
        <p:spPr>
          <a:xfrm>
            <a:off x="1285875" y="876300"/>
            <a:ext cx="2744392" cy="2514600"/>
          </a:xfrm>
          <a:prstGeom prst="rect">
            <a:avLst/>
          </a:prstGeom>
        </p:spPr>
        <p:txBody>
          <a:bodyPr/>
          <a:lstStyle/>
          <a:p>
            <a:pPr>
              <a:defRPr spc="-200"/>
            </a:pPr>
            <a:r>
              <a:t>TEXTO</a:t>
            </a:r>
            <a:br/>
            <a:r>
              <a:t>EM UMA</a:t>
            </a:r>
            <a:br/>
            <a:r>
              <a:t>COLUNA</a:t>
            </a:r>
          </a:p>
        </p:txBody>
      </p:sp>
      <p:sp>
        <p:nvSpPr>
          <p:cNvPr id="2095" name="Прямая соединительная линия 13"/>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096" name="Прямая соединительная линия 14"/>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097" name="Прямая соединительная линия 15"/>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098" name="Прямоугольник 16"/>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14:warp dir="in"/>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0" name="Номер слайда 17"/>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01" name="Заголовок 11"/>
          <p:cNvSpPr txBox="1"/>
          <p:nvPr>
            <p:ph type="title"/>
          </p:nvPr>
        </p:nvSpPr>
        <p:spPr>
          <a:xfrm>
            <a:off x="1278731" y="2451999"/>
            <a:ext cx="2758681" cy="888251"/>
          </a:xfrm>
          <a:prstGeom prst="rect">
            <a:avLst/>
          </a:prstGeom>
        </p:spPr>
        <p:txBody>
          <a:bodyPr/>
          <a:lstStyle/>
          <a:p>
            <a:pPr defTabSz="678881">
              <a:defRPr spc="-198" sz="3267"/>
            </a:pPr>
            <a:r>
              <a:t>TEXTO COM</a:t>
            </a:r>
            <a:br/>
            <a:r>
              <a:t>IMAGENS</a:t>
            </a:r>
          </a:p>
        </p:txBody>
      </p:sp>
      <p:sp>
        <p:nvSpPr>
          <p:cNvPr id="2102" name="Текст 7"/>
          <p:cNvSpPr txBox="1"/>
          <p:nvPr>
            <p:ph type="body" sz="quarter" idx="1"/>
          </p:nvPr>
        </p:nvSpPr>
        <p:spPr>
          <a:xfrm>
            <a:off x="1285875" y="1609352"/>
            <a:ext cx="2744392" cy="657296"/>
          </a:xfrm>
          <a:prstGeom prst="rect">
            <a:avLst/>
          </a:prstGeom>
        </p:spPr>
        <p:txBody>
          <a:bodyPr/>
          <a:lstStyle>
            <a:lvl1pPr>
              <a:defRPr sz="1000">
                <a:solidFill>
                  <a:srgbClr val="2B559C"/>
                </a:solidFill>
                <a:latin typeface="Work Sans SemiBold"/>
                <a:ea typeface="Work Sans SemiBold"/>
                <a:cs typeface="Work Sans SemiBold"/>
                <a:sym typeface="Work Sans SemiBold"/>
              </a:defRPr>
            </a:lvl1pPr>
          </a:lstStyle>
          <a:p>
            <a:pPr/>
            <a:r>
              <a:t>TEMA</a:t>
            </a:r>
          </a:p>
        </p:txBody>
      </p:sp>
      <p:sp>
        <p:nvSpPr>
          <p:cNvPr id="2103" name="Текст 52"/>
          <p:cNvSpPr/>
          <p:nvPr>
            <p:ph type="body" idx="24"/>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 Aliquam convallis quam risus, viverra porttitor arcu sollicitudin ac. Mauris ultrices lectus et velit vehicula, at cursus nibh pretium. In hac habitasse platea dictumst.</a:t>
            </a:r>
          </a:p>
        </p:txBody>
      </p:sp>
      <p:sp>
        <p:nvSpPr>
          <p:cNvPr id="2104" name="Прямоугольник 32"/>
          <p:cNvSpPr/>
          <p:nvPr/>
        </p:nvSpPr>
        <p:spPr>
          <a:xfrm>
            <a:off x="6973576" y="3364231"/>
            <a:ext cx="1594486" cy="129542"/>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105" name="Прямая соединительная линия 14"/>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06" name="Прямая соединительная линия 15"/>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07" name="Прямая соединительная линия 16"/>
          <p:cNvSpPr/>
          <p:nvPr/>
        </p:nvSpPr>
        <p:spPr>
          <a:xfrm flipH="1">
            <a:off x="1808797" y="-12033"/>
            <a:ext cx="1" cy="6858002"/>
          </a:xfrm>
          <a:prstGeom prst="line">
            <a:avLst/>
          </a:prstGeom>
          <a:ln w="6350">
            <a:solidFill>
              <a:srgbClr val="262626">
                <a:alpha val="10000"/>
              </a:srgbClr>
            </a:solidFill>
            <a:miter/>
          </a:ln>
        </p:spPr>
        <p:txBody>
          <a:bodyPr lIns="45719" rIns="45719"/>
          <a:lstStyle/>
          <a:p>
            <a:pPr/>
          </a:p>
        </p:txBody>
      </p:sp>
      <p:sp>
        <p:nvSpPr>
          <p:cNvPr id="2108" name="Прямоугольник 18"/>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pic>
        <p:nvPicPr>
          <p:cNvPr id="2109" name="Marcador de Posição da Imagem 4" descr="Marcador de Posição da Imagem 4"/>
          <p:cNvPicPr>
            <a:picLocks noChangeAspect="1"/>
          </p:cNvPicPr>
          <p:nvPr>
            <p:ph type="pic" idx="21"/>
          </p:nvPr>
        </p:nvPicPr>
        <p:blipFill>
          <a:blip r:embed="rId2">
            <a:extLst/>
          </a:blip>
          <a:srcRect l="0" t="12174" r="0" b="12174"/>
          <a:stretch>
            <a:fillRect/>
          </a:stretch>
        </p:blipFill>
        <p:spPr>
          <a:xfrm>
            <a:off x="4572001" y="884767"/>
            <a:ext cx="3286126" cy="1657350"/>
          </a:xfrm>
          <a:prstGeom prst="rect">
            <a:avLst/>
          </a:prstGeom>
        </p:spPr>
      </p:pic>
      <p:pic>
        <p:nvPicPr>
          <p:cNvPr id="2110" name="Marcador de Posição da Imagem 5" descr="Marcador de Posição da Imagem 5"/>
          <p:cNvPicPr>
            <a:picLocks noChangeAspect="1"/>
          </p:cNvPicPr>
          <p:nvPr>
            <p:ph type="pic" idx="22"/>
          </p:nvPr>
        </p:nvPicPr>
        <p:blipFill>
          <a:blip r:embed="rId2">
            <a:extLst/>
          </a:blip>
          <a:srcRect l="0" t="12174" r="0" b="12174"/>
          <a:stretch>
            <a:fillRect/>
          </a:stretch>
        </p:blipFill>
        <p:spPr>
          <a:xfrm>
            <a:off x="4572001" y="2627841"/>
            <a:ext cx="3286126" cy="1657351"/>
          </a:xfrm>
          <a:prstGeom prst="rect">
            <a:avLst/>
          </a:prstGeom>
        </p:spPr>
      </p:pic>
      <p:pic>
        <p:nvPicPr>
          <p:cNvPr id="2111" name="Marcador de Posição da Imagem 6" descr="Marcador de Posição da Imagem 6"/>
          <p:cNvPicPr>
            <a:picLocks noChangeAspect="1"/>
          </p:cNvPicPr>
          <p:nvPr>
            <p:ph type="pic" idx="23"/>
          </p:nvPr>
        </p:nvPicPr>
        <p:blipFill>
          <a:blip r:embed="rId2">
            <a:extLst/>
          </a:blip>
          <a:srcRect l="0" t="12174" r="0" b="12174"/>
          <a:stretch>
            <a:fillRect/>
          </a:stretch>
        </p:blipFill>
        <p:spPr>
          <a:xfrm>
            <a:off x="4572001" y="4370916"/>
            <a:ext cx="3286126" cy="165735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200">
        <p:push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3" name="Номер слайда 17"/>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14" name="Текст 22"/>
          <p:cNvSpPr txBox="1"/>
          <p:nvPr>
            <p:ph type="body" sz="quarter" idx="1"/>
          </p:nvPr>
        </p:nvSpPr>
        <p:spPr>
          <a:xfrm>
            <a:off x="1285875" y="3429000"/>
            <a:ext cx="2744392" cy="2514600"/>
          </a:xfrm>
          <a:prstGeom prst="rect">
            <a:avLst/>
          </a:prstGeom>
        </p:spPr>
        <p:txBody>
          <a:bodyPr/>
          <a:lstStyle>
            <a:lvl1pPr defTabSz="672024">
              <a:defRPr sz="980"/>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 Aliquam convallis quam risus, viverra porttitor arcu sollicitudin ac. Mauris ultrices lectus et velit vehicula, at cursus nibh pretium. In hac habitasse platea dictumst. In condimentum sem quam, non bibendum odio iaculis accumsan.</a:t>
            </a:r>
          </a:p>
        </p:txBody>
      </p:sp>
      <p:sp>
        <p:nvSpPr>
          <p:cNvPr id="2115" name="Заголовок 11"/>
          <p:cNvSpPr txBox="1"/>
          <p:nvPr>
            <p:ph type="title"/>
          </p:nvPr>
        </p:nvSpPr>
        <p:spPr>
          <a:xfrm>
            <a:off x="1285875" y="863600"/>
            <a:ext cx="2744392" cy="2514600"/>
          </a:xfrm>
          <a:prstGeom prst="rect">
            <a:avLst/>
          </a:prstGeom>
        </p:spPr>
        <p:txBody>
          <a:bodyPr/>
          <a:lstStyle/>
          <a:p>
            <a:pPr>
              <a:defRPr spc="-200"/>
            </a:pPr>
            <a:r>
              <a:t>TEXTO</a:t>
            </a:r>
            <a:br/>
            <a:r>
              <a:t>EM DUAS COLUNAS</a:t>
            </a:r>
          </a:p>
        </p:txBody>
      </p:sp>
      <p:sp>
        <p:nvSpPr>
          <p:cNvPr id="2116" name="Текст 1"/>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Nullam condimentum arcu lectus, sed blandit enim auctor eu. Aliquam non ipsum sit amet sem rhoncus posuere. Proin risus odio, dictum eget quam nec, rutrum porttitor ligula. Suspendisse egestas sem cursus quam bibendum ultrices. Aenean at tortor molestie, ullamcorper eros sit amet, ultrices augue. Morbi quis mattis nulla.</a:t>
            </a:r>
          </a:p>
        </p:txBody>
      </p:sp>
      <p:sp>
        <p:nvSpPr>
          <p:cNvPr id="2117" name="Прямая соединительная линия 13"/>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18" name="Прямая соединительная линия 14"/>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19" name="Прямая соединительная линия 15"/>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20" name="Прямоугольник 18"/>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14:doors dir="ver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2" name="Прямоугольник 33"/>
          <p:cNvSpPr/>
          <p:nvPr/>
        </p:nvSpPr>
        <p:spPr>
          <a:xfrm>
            <a:off x="3312268" y="458635"/>
            <a:ext cx="2515026" cy="5942166"/>
          </a:xfrm>
          <a:prstGeom prst="rect">
            <a:avLst/>
          </a:prstGeom>
          <a:solidFill>
            <a:srgbClr val="262626">
              <a:alpha val="5000"/>
            </a:srgbClr>
          </a:solidFill>
          <a:ln w="12700">
            <a:miter lim="400000"/>
          </a:ln>
        </p:spPr>
        <p:txBody>
          <a:bodyPr lIns="45719" rIns="45719" anchor="ctr"/>
          <a:lstStyle/>
          <a:p>
            <a:pPr algn="ctr">
              <a:defRPr sz="1300">
                <a:solidFill>
                  <a:srgbClr val="FFFFFF"/>
                </a:solidFill>
              </a:defRPr>
            </a:pPr>
          </a:p>
        </p:txBody>
      </p:sp>
      <p:sp>
        <p:nvSpPr>
          <p:cNvPr id="2123" name="Номер слайда 2"/>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24" name="Текст 41"/>
          <p:cNvSpPr txBox="1"/>
          <p:nvPr>
            <p:ph type="body" sz="quarter" idx="1"/>
          </p:nvPr>
        </p:nvSpPr>
        <p:spPr>
          <a:xfrm>
            <a:off x="6717724" y="3428999"/>
            <a:ext cx="1854778" cy="2707514"/>
          </a:xfrm>
          <a:prstGeom prst="rect">
            <a:avLst/>
          </a:prstGeom>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a:t>
            </a:r>
          </a:p>
        </p:txBody>
      </p:sp>
      <p:sp>
        <p:nvSpPr>
          <p:cNvPr id="2125" name="Текст 46"/>
          <p:cNvSpPr/>
          <p:nvPr>
            <p:ph type="body" idx="22"/>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TEMA</a:t>
            </a:r>
          </a:p>
        </p:txBody>
      </p:sp>
      <p:sp>
        <p:nvSpPr>
          <p:cNvPr id="2126" name="Заголовок 32"/>
          <p:cNvSpPr txBox="1"/>
          <p:nvPr>
            <p:ph type="title"/>
          </p:nvPr>
        </p:nvSpPr>
        <p:spPr>
          <a:xfrm>
            <a:off x="804615" y="4790211"/>
            <a:ext cx="5431848" cy="1346304"/>
          </a:xfrm>
          <a:prstGeom prst="rect">
            <a:avLst/>
          </a:prstGeom>
        </p:spPr>
        <p:txBody>
          <a:bodyPr/>
          <a:lstStyle>
            <a:lvl1pPr>
              <a:defRPr spc="-200"/>
            </a:lvl1pPr>
          </a:lstStyle>
          <a:p>
            <a:pPr/>
            <a:r>
              <a:t>SLIDE COM IMAGEM EM DESTAQUE</a:t>
            </a:r>
          </a:p>
        </p:txBody>
      </p:sp>
      <p:sp>
        <p:nvSpPr>
          <p:cNvPr id="2127" name="Прямая соединительная линия 24"/>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28" name="Прямая соединительная линия 25"/>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29" name="Прямая соединительная линия 26"/>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30" name="Прямоугольник 27"/>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pic>
        <p:nvPicPr>
          <p:cNvPr id="2131" name="Marcador de Posição da Imagem 3" descr="Marcador de Posição da Imagem 3"/>
          <p:cNvPicPr>
            <a:picLocks noChangeAspect="1"/>
          </p:cNvPicPr>
          <p:nvPr>
            <p:ph type="pic" idx="21"/>
          </p:nvPr>
        </p:nvPicPr>
        <p:blipFill>
          <a:blip r:embed="rId2">
            <a:extLst/>
          </a:blip>
          <a:srcRect l="0" t="1235" r="0" b="1235"/>
          <a:stretch>
            <a:fillRect/>
          </a:stretch>
        </p:blipFill>
        <p:spPr>
          <a:xfrm>
            <a:off x="804614" y="1257303"/>
            <a:ext cx="5431849" cy="35329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200">
        <p14:doors dir="ver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3" name="Номер слайда 17"/>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34" name="Текст 22"/>
          <p:cNvSpPr txBox="1"/>
          <p:nvPr>
            <p:ph type="body" sz="quarter" idx="1"/>
          </p:nvPr>
        </p:nvSpPr>
        <p:spPr>
          <a:xfrm>
            <a:off x="1895475" y="3316706"/>
            <a:ext cx="5353050" cy="2171701"/>
          </a:xfrm>
          <a:prstGeom prst="rect">
            <a:avLst/>
          </a:prstGeom>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 Proin et lorem nec nisl euismod lacinia. Aliquam convallis quam risus, viverra porttitor arcu sollicitudin ac. Mauris ultrices lectus et velit vehicula, at cursus nibh pretium. In hac habitasse platea dictumst. In condimentum sem quam, non bibendum odio iaculis accumsan. Nullam condimentum arcu lectus, sed blandit enim auctor eu. Aliquam non ipsum sit amet sem rhoncus posuere.</a:t>
            </a:r>
          </a:p>
        </p:txBody>
      </p:sp>
      <p:sp>
        <p:nvSpPr>
          <p:cNvPr id="2135" name="Заголовок 11"/>
          <p:cNvSpPr txBox="1"/>
          <p:nvPr>
            <p:ph type="title"/>
          </p:nvPr>
        </p:nvSpPr>
        <p:spPr>
          <a:xfrm>
            <a:off x="1895475" y="764005"/>
            <a:ext cx="5353050" cy="2514601"/>
          </a:xfrm>
          <a:prstGeom prst="rect">
            <a:avLst/>
          </a:prstGeom>
        </p:spPr>
        <p:txBody>
          <a:bodyPr/>
          <a:lstStyle>
            <a:lvl1pPr>
              <a:defRPr spc="-200"/>
            </a:lvl1pPr>
          </a:lstStyle>
          <a:p>
            <a:pPr/>
            <a:r>
              <a:t>TEXTO CENTRADO</a:t>
            </a:r>
          </a:p>
        </p:txBody>
      </p:sp>
      <p:sp>
        <p:nvSpPr>
          <p:cNvPr id="2136" name="Прямая соединительная линия 10"/>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37" name="Прямая соединительная линия 12"/>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38" name="Прямая соединительная линия 14"/>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39" name="Прямоугольник 27"/>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
        <p:nvSpPr>
          <p:cNvPr id="2140" name="Прямоугольник 27"/>
          <p:cNvSpPr/>
          <p:nvPr/>
        </p:nvSpPr>
        <p:spPr>
          <a:xfrm>
            <a:off x="4549140" y="1721806"/>
            <a:ext cx="45720" cy="598999"/>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2" name="Текст 248"/>
          <p:cNvSpPr txBox="1"/>
          <p:nvPr>
            <p:ph type="body" sz="quarter" idx="1"/>
          </p:nvPr>
        </p:nvSpPr>
        <p:spPr>
          <a:xfrm>
            <a:off x="4576574" y="1574008"/>
            <a:ext cx="1254343" cy="833183"/>
          </a:xfrm>
          <a:prstGeom prst="rect">
            <a:avLst/>
          </a:prstGeom>
        </p:spPr>
        <p:txBody>
          <a:bodyPr/>
          <a:lstStyle>
            <a:lvl1pPr>
              <a:defRPr sz="1000"/>
            </a:lvl1pPr>
          </a:lstStyle>
          <a:p>
            <a:pPr/>
            <a:r>
              <a:t>Lorem ipsum dolor sit amet, consectetur adipiscing elit.</a:t>
            </a:r>
          </a:p>
        </p:txBody>
      </p:sp>
      <p:sp>
        <p:nvSpPr>
          <p:cNvPr id="2143" name="Текст 123"/>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 Proin eleifend urna elit, vel convallis nibh semper et. Etiam eget elit eu ante ultricies laoreet. Aenean maximus enim a ipsum elementum, non maximus neque vehicula.</a:t>
            </a:r>
          </a:p>
        </p:txBody>
      </p:sp>
      <p:sp>
        <p:nvSpPr>
          <p:cNvPr id="2144" name="Номер слайда 314"/>
          <p:cNvSpPr txBox="1"/>
          <p:nvPr>
            <p:ph type="sldNum" sz="quarter" idx="2"/>
          </p:nvPr>
        </p:nvSpPr>
        <p:spPr>
          <a:xfrm>
            <a:off x="8441064" y="508718"/>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45" name="Текст 268"/>
          <p:cNvSpPr/>
          <p:nvPr>
            <p:ph type="body" idx="22"/>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01</a:t>
            </a:r>
          </a:p>
        </p:txBody>
      </p:sp>
      <p:sp>
        <p:nvSpPr>
          <p:cNvPr id="2146" name="Текст 250"/>
          <p:cNvSpPr/>
          <p:nvPr>
            <p:ph type="body" idx="24"/>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a:t>
            </a:r>
          </a:p>
        </p:txBody>
      </p:sp>
      <p:sp>
        <p:nvSpPr>
          <p:cNvPr id="2147" name="Текст 285"/>
          <p:cNvSpPr/>
          <p:nvPr>
            <p:ph type="body" idx="25"/>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03</a:t>
            </a:r>
          </a:p>
        </p:txBody>
      </p:sp>
      <p:sp>
        <p:nvSpPr>
          <p:cNvPr id="2148" name="Текст 252"/>
          <p:cNvSpPr/>
          <p:nvPr>
            <p:ph type="body" idx="27"/>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a:t>
            </a:r>
          </a:p>
        </p:txBody>
      </p:sp>
      <p:sp>
        <p:nvSpPr>
          <p:cNvPr id="2149" name="Текст 286"/>
          <p:cNvSpPr/>
          <p:nvPr>
            <p:ph type="body" idx="28"/>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05</a:t>
            </a:r>
          </a:p>
        </p:txBody>
      </p:sp>
      <p:sp>
        <p:nvSpPr>
          <p:cNvPr id="2150" name="Текст 254"/>
          <p:cNvSpPr/>
          <p:nvPr>
            <p:ph type="body" idx="30"/>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a:t>
            </a:r>
          </a:p>
        </p:txBody>
      </p:sp>
      <p:sp>
        <p:nvSpPr>
          <p:cNvPr id="2151" name="Текст 287"/>
          <p:cNvSpPr/>
          <p:nvPr>
            <p:ph type="body" idx="31"/>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02</a:t>
            </a:r>
          </a:p>
        </p:txBody>
      </p:sp>
      <p:sp>
        <p:nvSpPr>
          <p:cNvPr id="2152" name="Текст 256"/>
          <p:cNvSpPr/>
          <p:nvPr>
            <p:ph type="body" idx="33"/>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a:t>
            </a:r>
          </a:p>
        </p:txBody>
      </p:sp>
      <p:sp>
        <p:nvSpPr>
          <p:cNvPr id="2153" name="Текст 288"/>
          <p:cNvSpPr/>
          <p:nvPr>
            <p:ph type="body" idx="34"/>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04</a:t>
            </a:r>
          </a:p>
        </p:txBody>
      </p:sp>
      <p:sp>
        <p:nvSpPr>
          <p:cNvPr id="2154" name="Текст 258"/>
          <p:cNvSpPr/>
          <p:nvPr>
            <p:ph type="body" idx="36"/>
          </p:nvPr>
        </p:nvSpPr>
        <p:spPr>
          <a:prstGeom prst="rect">
            <a:avLst/>
          </a:prstGeom>
          <a:extLst>
            <a:ext uri="{C572A759-6A51-4108-AA02-DFA0A04FC94B}">
              <ma14:wrappingTextBoxFlag xmlns:ma14="http://schemas.microsoft.com/office/mac/drawingml/2011/main" val="1"/>
            </a:ext>
          </a:extLst>
        </p:spPr>
        <p:txBody>
          <a:bodyPr/>
          <a:lstStyle>
            <a:lvl1pPr>
              <a:defRPr sz="1000"/>
            </a:lvl1pPr>
          </a:lstStyle>
          <a:p>
            <a:pPr/>
            <a:r>
              <a:t>Lorem ipsum dolor sit amet, consectetur adipiscing elit.</a:t>
            </a:r>
          </a:p>
        </p:txBody>
      </p:sp>
      <p:sp>
        <p:nvSpPr>
          <p:cNvPr id="2155" name="Текст 289"/>
          <p:cNvSpPr/>
          <p:nvPr>
            <p:ph type="body" idx="37"/>
          </p:nvPr>
        </p:nvSpPr>
        <p:spPr>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TÓPICO 06</a:t>
            </a:r>
          </a:p>
        </p:txBody>
      </p:sp>
      <p:sp>
        <p:nvSpPr>
          <p:cNvPr id="2156" name="Текст 115"/>
          <p:cNvSpPr/>
          <p:nvPr>
            <p:ph type="body" idx="39"/>
          </p:nvPr>
        </p:nvSpPr>
        <p:spPr>
          <a:xfrm>
            <a:off x="1285875" y="3768810"/>
            <a:ext cx="2228859" cy="330549"/>
          </a:xfrm>
          <a:prstGeom prst="rect">
            <a:avLst/>
          </a:prstGeom>
          <a:extLst>
            <a:ext uri="{C572A759-6A51-4108-AA02-DFA0A04FC94B}">
              <ma14:wrappingTextBoxFlag xmlns:ma14="http://schemas.microsoft.com/office/mac/drawingml/2011/main" val="1"/>
            </a:ext>
          </a:extLst>
        </p:spPr>
        <p:txBody>
          <a:bodyPr/>
          <a:lstStyle>
            <a:lvl1pPr>
              <a:defRPr sz="1000">
                <a:solidFill>
                  <a:srgbClr val="2B559C"/>
                </a:solidFill>
                <a:latin typeface="Work Sans SemiBold"/>
                <a:ea typeface="Work Sans SemiBold"/>
                <a:cs typeface="Work Sans SemiBold"/>
                <a:sym typeface="Work Sans SemiBold"/>
              </a:defRPr>
            </a:lvl1pPr>
          </a:lstStyle>
          <a:p>
            <a:pPr/>
            <a:r>
              <a:t>EXPLICAÇÃO</a:t>
            </a:r>
          </a:p>
        </p:txBody>
      </p:sp>
      <p:sp>
        <p:nvSpPr>
          <p:cNvPr id="2157" name="Заголовок 10"/>
          <p:cNvSpPr txBox="1"/>
          <p:nvPr>
            <p:ph type="title"/>
          </p:nvPr>
        </p:nvSpPr>
        <p:spPr>
          <a:xfrm>
            <a:off x="1285876" y="1257303"/>
            <a:ext cx="2739816" cy="2171701"/>
          </a:xfrm>
          <a:prstGeom prst="rect">
            <a:avLst/>
          </a:prstGeom>
        </p:spPr>
        <p:txBody>
          <a:bodyPr/>
          <a:lstStyle>
            <a:lvl1pPr>
              <a:defRPr spc="-200"/>
            </a:lvl1pPr>
          </a:lstStyle>
          <a:p>
            <a:pPr/>
            <a:r>
              <a:t>TEXTO COM SEIS TÓPICOS</a:t>
            </a:r>
          </a:p>
        </p:txBody>
      </p:sp>
      <p:sp>
        <p:nvSpPr>
          <p:cNvPr id="2158" name="Прямая соединительная линия 28"/>
          <p:cNvSpPr/>
          <p:nvPr/>
        </p:nvSpPr>
        <p:spPr>
          <a:xfrm flipH="1">
            <a:off x="2924174" y="0"/>
            <a:ext cx="2" cy="6858001"/>
          </a:xfrm>
          <a:prstGeom prst="line">
            <a:avLst/>
          </a:prstGeom>
          <a:ln w="6350">
            <a:solidFill>
              <a:srgbClr val="262626">
                <a:alpha val="10000"/>
              </a:srgbClr>
            </a:solidFill>
            <a:miter/>
          </a:ln>
        </p:spPr>
        <p:txBody>
          <a:bodyPr lIns="45719" rIns="45719"/>
          <a:lstStyle/>
          <a:p>
            <a:pPr/>
          </a:p>
        </p:txBody>
      </p:sp>
      <p:sp>
        <p:nvSpPr>
          <p:cNvPr id="2159" name="Прямая соединительная линия 29"/>
          <p:cNvSpPr/>
          <p:nvPr/>
        </p:nvSpPr>
        <p:spPr>
          <a:xfrm flipH="1">
            <a:off x="4030266" y="0"/>
            <a:ext cx="1" cy="6858001"/>
          </a:xfrm>
          <a:prstGeom prst="line">
            <a:avLst/>
          </a:prstGeom>
          <a:ln w="6350">
            <a:solidFill>
              <a:srgbClr val="262626">
                <a:alpha val="10000"/>
              </a:srgbClr>
            </a:solidFill>
            <a:miter/>
          </a:ln>
        </p:spPr>
        <p:txBody>
          <a:bodyPr lIns="45719" rIns="45719"/>
          <a:lstStyle/>
          <a:p>
            <a:pPr/>
          </a:p>
        </p:txBody>
      </p:sp>
      <p:sp>
        <p:nvSpPr>
          <p:cNvPr id="2160" name="Прямая соединительная линия 30"/>
          <p:cNvSpPr/>
          <p:nvPr/>
        </p:nvSpPr>
        <p:spPr>
          <a:xfrm flipH="1">
            <a:off x="1808797" y="0"/>
            <a:ext cx="1" cy="6858001"/>
          </a:xfrm>
          <a:prstGeom prst="line">
            <a:avLst/>
          </a:prstGeom>
          <a:ln w="6350">
            <a:solidFill>
              <a:srgbClr val="262626">
                <a:alpha val="10000"/>
              </a:srgbClr>
            </a:solidFill>
            <a:miter/>
          </a:ln>
        </p:spPr>
        <p:txBody>
          <a:bodyPr lIns="45719" rIns="45719"/>
          <a:lstStyle/>
          <a:p>
            <a:pPr/>
          </a:p>
        </p:txBody>
      </p:sp>
      <p:sp>
        <p:nvSpPr>
          <p:cNvPr id="2161" name="Прямоугольник 31"/>
          <p:cNvSpPr/>
          <p:nvPr/>
        </p:nvSpPr>
        <p:spPr>
          <a:xfrm>
            <a:off x="1" y="0"/>
            <a:ext cx="45719" cy="3429000"/>
          </a:xfrm>
          <a:prstGeom prst="rect">
            <a:avLst/>
          </a:prstGeom>
          <a:solidFill>
            <a:srgbClr val="2B559C"/>
          </a:solidFill>
          <a:ln w="12700">
            <a:miter lim="400000"/>
          </a:ln>
        </p:spPr>
        <p:txBody>
          <a:bodyPr lIns="45719" rIns="45719" anchor="ctr"/>
          <a:lstStyle/>
          <a:p>
            <a:pPr algn="ctr">
              <a:defRPr sz="1300">
                <a:solidFill>
                  <a:srgbClr val="FFFFFF"/>
                </a:solidFill>
              </a:defRPr>
            </a:pPr>
          </a:p>
        </p:txBody>
      </p:sp>
    </p:spTree>
  </p:cSld>
  <p:clrMapOvr>
    <a:masterClrMapping/>
  </p:clrMapOvr>
  <mc:AlternateContent xmlns:mc="http://schemas.openxmlformats.org/markup-compatibility/2006">
    <mc:Choice xmlns:p14="http://schemas.microsoft.com/office/powerpoint/2010/main" Requires="p14">
      <p:transition spd="med" advClick="1" p14:dur="1000">
        <p:pull dir="l"/>
      </p:transition>
    </mc:Choice>
    <mc:Fallback>
      <p:transition spd="med">
        <p:fade/>
      </p:transition>
    </mc:Fallback>
  </mc:AlternateContent>
</p:sld>
</file>

<file path=ppt/theme/theme1.xml><?xml version="1.0" encoding="utf-8"?>
<a:theme xmlns:a="http://schemas.openxmlformats.org/drawingml/2006/main" xmlns:r="http://schemas.openxmlformats.org/officeDocument/2006/relationships" name="SUPRIMO Theme">
  <a:themeElements>
    <a:clrScheme name="SUPRIMO Theme">
      <a:dk1>
        <a:srgbClr val="262626"/>
      </a:dk1>
      <a:lt1>
        <a:srgbClr val="FFFFFF"/>
      </a:lt1>
      <a:dk2>
        <a:srgbClr val="A7A7A7"/>
      </a:dk2>
      <a:lt2>
        <a:srgbClr val="535353"/>
      </a:lt2>
      <a:accent1>
        <a:srgbClr val="1D46F3"/>
      </a:accent1>
      <a:accent2>
        <a:srgbClr val="FF5757"/>
      </a:accent2>
      <a:accent3>
        <a:srgbClr val="C9D2FD"/>
      </a:accent3>
      <a:accent4>
        <a:srgbClr val="5E78FA"/>
      </a:accent4>
      <a:accent5>
        <a:srgbClr val="0420AB"/>
      </a:accent5>
      <a:accent6>
        <a:srgbClr val="021572"/>
      </a:accent6>
      <a:hlink>
        <a:srgbClr val="0000FF"/>
      </a:hlink>
      <a:folHlink>
        <a:srgbClr val="FF00FF"/>
      </a:folHlink>
    </a:clrScheme>
    <a:fontScheme name="SUPRIMO Theme">
      <a:majorFont>
        <a:latin typeface="Calibri"/>
        <a:ea typeface="Calibri"/>
        <a:cs typeface="Calibri"/>
      </a:majorFont>
      <a:minorFont>
        <a:latin typeface="Helvetica"/>
        <a:ea typeface="Helvetica"/>
        <a:cs typeface="Helvetica"/>
      </a:minorFont>
    </a:fontScheme>
    <a:fmtScheme name="SUPRIMO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UPRIMO Theme">
  <a:themeElements>
    <a:clrScheme name="SUPRIMO Theme">
      <a:dk1>
        <a:srgbClr val="000000"/>
      </a:dk1>
      <a:lt1>
        <a:srgbClr val="FFFFFF"/>
      </a:lt1>
      <a:dk2>
        <a:srgbClr val="A7A7A7"/>
      </a:dk2>
      <a:lt2>
        <a:srgbClr val="535353"/>
      </a:lt2>
      <a:accent1>
        <a:srgbClr val="1D46F3"/>
      </a:accent1>
      <a:accent2>
        <a:srgbClr val="FF5757"/>
      </a:accent2>
      <a:accent3>
        <a:srgbClr val="C9D2FD"/>
      </a:accent3>
      <a:accent4>
        <a:srgbClr val="5E78FA"/>
      </a:accent4>
      <a:accent5>
        <a:srgbClr val="0420AB"/>
      </a:accent5>
      <a:accent6>
        <a:srgbClr val="021572"/>
      </a:accent6>
      <a:hlink>
        <a:srgbClr val="0000FF"/>
      </a:hlink>
      <a:folHlink>
        <a:srgbClr val="FF00FF"/>
      </a:folHlink>
    </a:clrScheme>
    <a:fontScheme name="SUPRIMO Theme">
      <a:majorFont>
        <a:latin typeface="Calibri"/>
        <a:ea typeface="Calibri"/>
        <a:cs typeface="Calibri"/>
      </a:majorFont>
      <a:minorFont>
        <a:latin typeface="Helvetica"/>
        <a:ea typeface="Helvetica"/>
        <a:cs typeface="Helvetica"/>
      </a:minorFont>
    </a:fontScheme>
    <a:fmtScheme name="SUPRIMO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33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